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2ee749a2d43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eb448840194d12"/>
  </p:sldMasterIdLst>
  <p:sldIdLst>
    <p:sldId xmlns:r="http://schemas.openxmlformats.org/officeDocument/2006/relationships" id="256" r:id="Rfe28fba368cc408b"/>
    <p:sldId xmlns:r="http://schemas.openxmlformats.org/officeDocument/2006/relationships" id="257" r:id="Rf1da9282c4c34ee4"/>
    <p:sldId xmlns:r="http://schemas.openxmlformats.org/officeDocument/2006/relationships" id="258" r:id="R3ee99fdcffbc461f"/>
    <p:sldId xmlns:r="http://schemas.openxmlformats.org/officeDocument/2006/relationships" id="259" r:id="R5081ca6f729b4eb8"/>
    <p:sldId xmlns:r="http://schemas.openxmlformats.org/officeDocument/2006/relationships" id="260" r:id="R1c2ea296e65c4a93"/>
    <p:sldId xmlns:r="http://schemas.openxmlformats.org/officeDocument/2006/relationships" id="261" r:id="R46d2073c70014329"/>
    <p:sldId xmlns:r="http://schemas.openxmlformats.org/officeDocument/2006/relationships" id="262" r:id="R7d65a5f4fe59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eb448840194d12" /><Relationship Type="http://schemas.openxmlformats.org/officeDocument/2006/relationships/slide" Target="/ppt/slides/slide1.xml" Id="Rfe28fba368cc408b" /><Relationship Type="http://schemas.openxmlformats.org/officeDocument/2006/relationships/slide" Target="/ppt/slides/slide2.xml" Id="Rf1da9282c4c34ee4" /><Relationship Type="http://schemas.openxmlformats.org/officeDocument/2006/relationships/slide" Target="/ppt/slides/slide3.xml" Id="R3ee99fdcffbc461f" /><Relationship Type="http://schemas.openxmlformats.org/officeDocument/2006/relationships/slide" Target="/ppt/slides/slide4.xml" Id="R5081ca6f729b4eb8" /><Relationship Type="http://schemas.openxmlformats.org/officeDocument/2006/relationships/slide" Target="/ppt/slides/slide5.xml" Id="R1c2ea296e65c4a93" /><Relationship Type="http://schemas.openxmlformats.org/officeDocument/2006/relationships/slide" Target="/ppt/slides/slide6.xml" Id="R46d2073c70014329" /><Relationship Type="http://schemas.openxmlformats.org/officeDocument/2006/relationships/slide" Target="/ppt/slides/slide7.xml" Id="R7d65a5f4fe59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be4262d0e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46e886bb740a5" /><Relationship Type="http://schemas.openxmlformats.org/officeDocument/2006/relationships/theme" Target="/ppt/slideMasters/theme/theme1.xml" Id="Rad68ba4ac7ab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46e886bb7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dfe8641a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b275cc2e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5f4b55d314f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37567899a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dc355777746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e41b998d14a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1f2dfbcb0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JK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 EIENDOM HOLDING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3 543 007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52 122 209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202 136 448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V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921 583 125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JK EIENDOM HOLDING AS</a:t>
            </a:r>
          </a:p>
        </p:txBody>
      </p:sp>
    </p:spTree>
  </p:cSld>
  <p:clrMapOvr>
    <a:masterClrMapping xmlns:a="http://schemas.openxmlformats.org/drawingml/2006/main"/>
  </p:clrMapOvr>
</p:sld>
</file>