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2834c35154e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336dea98ab4e55"/>
  </p:sldMasterIdLst>
  <p:sldIdLst>
    <p:sldId xmlns:r="http://schemas.openxmlformats.org/officeDocument/2006/relationships" id="256" r:id="R269e2d98b4764972"/>
    <p:sldId xmlns:r="http://schemas.openxmlformats.org/officeDocument/2006/relationships" id="257" r:id="Rc31779336db642be"/>
    <p:sldId xmlns:r="http://schemas.openxmlformats.org/officeDocument/2006/relationships" id="258" r:id="R146f14ffc3964af3"/>
    <p:sldId xmlns:r="http://schemas.openxmlformats.org/officeDocument/2006/relationships" id="259" r:id="R0c52e5bda89f4b8a"/>
    <p:sldId xmlns:r="http://schemas.openxmlformats.org/officeDocument/2006/relationships" id="260" r:id="Rb886093fb20844e0"/>
    <p:sldId xmlns:r="http://schemas.openxmlformats.org/officeDocument/2006/relationships" id="261" r:id="R5d0cc56114b64f08"/>
    <p:sldId xmlns:r="http://schemas.openxmlformats.org/officeDocument/2006/relationships" id="262" r:id="R5a16ff541c554b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336dea98ab4e55" /><Relationship Type="http://schemas.openxmlformats.org/officeDocument/2006/relationships/slide" Target="/ppt/slides/slide1.xml" Id="R269e2d98b4764972" /><Relationship Type="http://schemas.openxmlformats.org/officeDocument/2006/relationships/slide" Target="/ppt/slides/slide2.xml" Id="Rc31779336db642be" /><Relationship Type="http://schemas.openxmlformats.org/officeDocument/2006/relationships/slide" Target="/ppt/slides/slide3.xml" Id="R146f14ffc3964af3" /><Relationship Type="http://schemas.openxmlformats.org/officeDocument/2006/relationships/slide" Target="/ppt/slides/slide4.xml" Id="R0c52e5bda89f4b8a" /><Relationship Type="http://schemas.openxmlformats.org/officeDocument/2006/relationships/slide" Target="/ppt/slides/slide5.xml" Id="Rb886093fb20844e0" /><Relationship Type="http://schemas.openxmlformats.org/officeDocument/2006/relationships/slide" Target="/ppt/slides/slide6.xml" Id="R5d0cc56114b64f08" /><Relationship Type="http://schemas.openxmlformats.org/officeDocument/2006/relationships/slide" Target="/ppt/slides/slide7.xml" Id="R5a16ff541c554b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68f82f441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d39aa8be0466f" /><Relationship Type="http://schemas.openxmlformats.org/officeDocument/2006/relationships/theme" Target="/ppt/slideMasters/theme/theme1.xml" Id="R9064b4baa12e48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fd39aa8be0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14e53c7644c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31fc87f34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d6fa4626e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a67462f1c4c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f1da2604740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617853da9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03598714448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VESTVIKEN BORING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VESTVIKEN BORING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12 915 819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3941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921 572 549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VESTVIKEN BORING AS</a:t>
            </a:r>
          </a:p>
        </p:txBody>
      </p:sp>
    </p:spTree>
  </p:cSld>
  <p:clrMapOvr>
    <a:masterClrMapping xmlns:a="http://schemas.openxmlformats.org/drawingml/2006/main"/>
  </p:clrMapOvr>
</p:sld>
</file>