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c2135a93e49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c408a87c824fa4"/>
  </p:sldMasterIdLst>
  <p:sldIdLst>
    <p:sldId xmlns:r="http://schemas.openxmlformats.org/officeDocument/2006/relationships" id="256" r:id="R8bd13776572141ee"/>
    <p:sldId xmlns:r="http://schemas.openxmlformats.org/officeDocument/2006/relationships" id="257" r:id="R48f23b745f8347ad"/>
    <p:sldId xmlns:r="http://schemas.openxmlformats.org/officeDocument/2006/relationships" id="258" r:id="R28e330cb4b3f4c3f"/>
    <p:sldId xmlns:r="http://schemas.openxmlformats.org/officeDocument/2006/relationships" id="259" r:id="R66b6b2e265a64c1b"/>
    <p:sldId xmlns:r="http://schemas.openxmlformats.org/officeDocument/2006/relationships" id="260" r:id="R1865c73430314ecd"/>
    <p:sldId xmlns:r="http://schemas.openxmlformats.org/officeDocument/2006/relationships" id="261" r:id="R333b6b0b5a3e4512"/>
    <p:sldId xmlns:r="http://schemas.openxmlformats.org/officeDocument/2006/relationships" id="262" r:id="Rb92283684ea640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408a87c824fa4" /><Relationship Type="http://schemas.openxmlformats.org/officeDocument/2006/relationships/slide" Target="/ppt/slides/slide1.xml" Id="R8bd13776572141ee" /><Relationship Type="http://schemas.openxmlformats.org/officeDocument/2006/relationships/slide" Target="/ppt/slides/slide2.xml" Id="R48f23b745f8347ad" /><Relationship Type="http://schemas.openxmlformats.org/officeDocument/2006/relationships/slide" Target="/ppt/slides/slide3.xml" Id="R28e330cb4b3f4c3f" /><Relationship Type="http://schemas.openxmlformats.org/officeDocument/2006/relationships/slide" Target="/ppt/slides/slide4.xml" Id="R66b6b2e265a64c1b" /><Relationship Type="http://schemas.openxmlformats.org/officeDocument/2006/relationships/slide" Target="/ppt/slides/slide5.xml" Id="R1865c73430314ecd" /><Relationship Type="http://schemas.openxmlformats.org/officeDocument/2006/relationships/slide" Target="/ppt/slides/slide6.xml" Id="R333b6b0b5a3e4512" /><Relationship Type="http://schemas.openxmlformats.org/officeDocument/2006/relationships/slide" Target="/ppt/slides/slide7.xml" Id="Rb92283684ea640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2d176bee944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7b2453f784944" /><Relationship Type="http://schemas.openxmlformats.org/officeDocument/2006/relationships/theme" Target="/ppt/slideMasters/theme/theme1.xml" Id="R0553e4aba4ec41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b7b2453f7849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2308d2ee540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d0be022a447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4c180bd9643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e88e8009746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ae5b2fbd74c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002e31f0d4b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99ee2400a4d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−237 676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1 002 260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1 106 022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 ORVOKKI KEINÄNEN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Langås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921 566 336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