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eb8111421c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182184d5d04ce4"/>
  </p:sldMasterIdLst>
  <p:sldIdLst>
    <p:sldId xmlns:r="http://schemas.openxmlformats.org/officeDocument/2006/relationships" id="256" r:id="R42f2ec8f6f4d4584"/>
    <p:sldId xmlns:r="http://schemas.openxmlformats.org/officeDocument/2006/relationships" id="257" r:id="R3da9ca2d38cb4dbc"/>
    <p:sldId xmlns:r="http://schemas.openxmlformats.org/officeDocument/2006/relationships" id="258" r:id="R7fe05bd303744948"/>
    <p:sldId xmlns:r="http://schemas.openxmlformats.org/officeDocument/2006/relationships" id="259" r:id="R2355ce4dddde416c"/>
    <p:sldId xmlns:r="http://schemas.openxmlformats.org/officeDocument/2006/relationships" id="260" r:id="R11457e624ead44e8"/>
    <p:sldId xmlns:r="http://schemas.openxmlformats.org/officeDocument/2006/relationships" id="261" r:id="Rdbb1fea8de6a414a"/>
    <p:sldId xmlns:r="http://schemas.openxmlformats.org/officeDocument/2006/relationships" id="262" r:id="R451bba53d568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82184d5d04ce4" /><Relationship Type="http://schemas.openxmlformats.org/officeDocument/2006/relationships/slide" Target="/ppt/slides/slide1.xml" Id="R42f2ec8f6f4d4584" /><Relationship Type="http://schemas.openxmlformats.org/officeDocument/2006/relationships/slide" Target="/ppt/slides/slide2.xml" Id="R3da9ca2d38cb4dbc" /><Relationship Type="http://schemas.openxmlformats.org/officeDocument/2006/relationships/slide" Target="/ppt/slides/slide3.xml" Id="R7fe05bd303744948" /><Relationship Type="http://schemas.openxmlformats.org/officeDocument/2006/relationships/slide" Target="/ppt/slides/slide4.xml" Id="R2355ce4dddde416c" /><Relationship Type="http://schemas.openxmlformats.org/officeDocument/2006/relationships/slide" Target="/ppt/slides/slide5.xml" Id="R11457e624ead44e8" /><Relationship Type="http://schemas.openxmlformats.org/officeDocument/2006/relationships/slide" Target="/ppt/slides/slide6.xml" Id="Rdbb1fea8de6a414a" /><Relationship Type="http://schemas.openxmlformats.org/officeDocument/2006/relationships/slide" Target="/ppt/slides/slide7.xml" Id="R451bba53d568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9c16780da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2adf8f0b948d6" /><Relationship Type="http://schemas.openxmlformats.org/officeDocument/2006/relationships/theme" Target="/ppt/slideMasters/theme/theme1.xml" Id="R31a059c6fd3c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f2adf8f0b948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d2557d110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76094f4d5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efdfb065c42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b0c3deb8d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bb67afb0a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1a22ec18f41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d69fe45b5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FOTOFRUENE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FOTOFRUENE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123 957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BORLAUG YVONNE RENATE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LENA THERESE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FOTOFRUENE AS</a:t>
            </a:r>
          </a:p>
        </p:txBody>
      </p:sp>
    </p:spTree>
  </p:cSld>
  <p:clrMapOvr>
    <a:masterClrMapping xmlns:a="http://schemas.openxmlformats.org/drawingml/2006/main"/>
  </p:clrMapOvr>
</p:sld>
</file>