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5f377d0fba4f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da4f6e201a4ce4"/>
  </p:sldMasterIdLst>
  <p:sldIdLst>
    <p:sldId xmlns:r="http://schemas.openxmlformats.org/officeDocument/2006/relationships" id="256" r:id="R8cba8607ab5045e4"/>
    <p:sldId xmlns:r="http://schemas.openxmlformats.org/officeDocument/2006/relationships" id="257" r:id="R1ff6ce1fbc244aca"/>
    <p:sldId xmlns:r="http://schemas.openxmlformats.org/officeDocument/2006/relationships" id="258" r:id="R068f803195574bcf"/>
    <p:sldId xmlns:r="http://schemas.openxmlformats.org/officeDocument/2006/relationships" id="259" r:id="R156d616676704349"/>
    <p:sldId xmlns:r="http://schemas.openxmlformats.org/officeDocument/2006/relationships" id="260" r:id="R362e40f01c9649c4"/>
    <p:sldId xmlns:r="http://schemas.openxmlformats.org/officeDocument/2006/relationships" id="261" r:id="Rb796582b242f4f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da4f6e201a4ce4" /><Relationship Type="http://schemas.openxmlformats.org/officeDocument/2006/relationships/slide" Target="/ppt/slides/slide1.xml" Id="R8cba8607ab5045e4" /><Relationship Type="http://schemas.openxmlformats.org/officeDocument/2006/relationships/slide" Target="/ppt/slides/slide2.xml" Id="R1ff6ce1fbc244aca" /><Relationship Type="http://schemas.openxmlformats.org/officeDocument/2006/relationships/slide" Target="/ppt/slides/slide3.xml" Id="R068f803195574bcf" /><Relationship Type="http://schemas.openxmlformats.org/officeDocument/2006/relationships/slide" Target="/ppt/slides/slide4.xml" Id="R156d616676704349" /><Relationship Type="http://schemas.openxmlformats.org/officeDocument/2006/relationships/slide" Target="/ppt/slides/slide5.xml" Id="R362e40f01c9649c4" /><Relationship Type="http://schemas.openxmlformats.org/officeDocument/2006/relationships/slide" Target="/ppt/slides/slide6.xml" Id="Rb796582b242f4f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4b240934874d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d9dc1bf5b4e12" /><Relationship Type="http://schemas.openxmlformats.org/officeDocument/2006/relationships/theme" Target="/ppt/slideMasters/theme/theme1.xml" Id="R105e3b408f0e4c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0d9dc1bf5b4e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33711bd6847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0212a008542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cca1406a043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bac2e44d74e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be85e20cf4f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daf6074154b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FOTOFRUENE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FOTOFRUENE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FOTOFRUENE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FOTOFRUENE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FOTOFRUENE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FOTOFRUENE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FOTOFRUENE AS</a:t>
            </a:r>
          </a:p>
        </p:txBody>
      </p:sp>
    </p:spTree>
  </p:cSld>
  <p:clrMapOvr>
    <a:masterClrMapping xmlns:a="http://schemas.openxmlformats.org/drawingml/2006/main"/>
  </p:clrMapOvr>
</p:sld>
</file>