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4b597aec27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58198c09f42d5"/>
  </p:sldMasterIdLst>
  <p:sldIdLst>
    <p:sldId xmlns:r="http://schemas.openxmlformats.org/officeDocument/2006/relationships" id="256" r:id="R19cf53a10b804037"/>
    <p:sldId xmlns:r="http://schemas.openxmlformats.org/officeDocument/2006/relationships" id="257" r:id="R97d4450f3b004901"/>
    <p:sldId xmlns:r="http://schemas.openxmlformats.org/officeDocument/2006/relationships" id="258" r:id="R500746f280924d97"/>
    <p:sldId xmlns:r="http://schemas.openxmlformats.org/officeDocument/2006/relationships" id="259" r:id="Rd697327676e24351"/>
    <p:sldId xmlns:r="http://schemas.openxmlformats.org/officeDocument/2006/relationships" id="260" r:id="Rdb4b571b82ae4481"/>
    <p:sldId xmlns:r="http://schemas.openxmlformats.org/officeDocument/2006/relationships" id="261" r:id="Ra1090a1409ce4d92"/>
    <p:sldId xmlns:r="http://schemas.openxmlformats.org/officeDocument/2006/relationships" id="262" r:id="R03d813b0837d4b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58198c09f42d5" /><Relationship Type="http://schemas.openxmlformats.org/officeDocument/2006/relationships/slide" Target="/ppt/slides/slide1.xml" Id="R19cf53a10b804037" /><Relationship Type="http://schemas.openxmlformats.org/officeDocument/2006/relationships/slide" Target="/ppt/slides/slide2.xml" Id="R97d4450f3b004901" /><Relationship Type="http://schemas.openxmlformats.org/officeDocument/2006/relationships/slide" Target="/ppt/slides/slide3.xml" Id="R500746f280924d97" /><Relationship Type="http://schemas.openxmlformats.org/officeDocument/2006/relationships/slide" Target="/ppt/slides/slide4.xml" Id="Rd697327676e24351" /><Relationship Type="http://schemas.openxmlformats.org/officeDocument/2006/relationships/slide" Target="/ppt/slides/slide5.xml" Id="Rdb4b571b82ae4481" /><Relationship Type="http://schemas.openxmlformats.org/officeDocument/2006/relationships/slide" Target="/ppt/slides/slide6.xml" Id="Ra1090a1409ce4d92" /><Relationship Type="http://schemas.openxmlformats.org/officeDocument/2006/relationships/slide" Target="/ppt/slides/slide7.xml" Id="R03d813b0837d4b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9d47e941f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1197043344a97" /><Relationship Type="http://schemas.openxmlformats.org/officeDocument/2006/relationships/theme" Target="/ppt/slideMasters/theme/theme1.xml" Id="R9a50ce158289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4119704334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b9068bba0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371b11df940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c043a29a9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c8688bdc6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7acd3c2c64a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fd9e6ce80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4694d20ea41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PANDA INVEST &amp;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INVEST &amp;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PANDA INVEST &amp; SERVICES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INVEST &amp;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INVEST &amp;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INVEST &amp;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3 192 501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INVEST &amp;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ARILD HOLM SVEIVEN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INVEST &amp;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921 549 830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INVEST &amp; SERVICES AS</a:t>
            </a:r>
          </a:p>
        </p:txBody>
      </p:sp>
    </p:spTree>
  </p:cSld>
  <p:clrMapOvr>
    <a:masterClrMapping xmlns:a="http://schemas.openxmlformats.org/drawingml/2006/main"/>
  </p:clrMapOvr>
</p:sld>
</file>