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33513386614f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8b8fa9d1374ef0"/>
  </p:sldMasterIdLst>
  <p:sldIdLst>
    <p:sldId xmlns:r="http://schemas.openxmlformats.org/officeDocument/2006/relationships" id="256" r:id="R792e5eb1cce04887"/>
    <p:sldId xmlns:r="http://schemas.openxmlformats.org/officeDocument/2006/relationships" id="257" r:id="R38002b033fab4cbe"/>
    <p:sldId xmlns:r="http://schemas.openxmlformats.org/officeDocument/2006/relationships" id="258" r:id="Rc8f3cc1ae6e74241"/>
    <p:sldId xmlns:r="http://schemas.openxmlformats.org/officeDocument/2006/relationships" id="259" r:id="R4b7ec0e6e9bb4e98"/>
    <p:sldId xmlns:r="http://schemas.openxmlformats.org/officeDocument/2006/relationships" id="260" r:id="R90239490d8ae456f"/>
    <p:sldId xmlns:r="http://schemas.openxmlformats.org/officeDocument/2006/relationships" id="261" r:id="Re2f70389a9264a21"/>
    <p:sldId xmlns:r="http://schemas.openxmlformats.org/officeDocument/2006/relationships" id="262" r:id="R811d2fa2046343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8b8fa9d1374ef0" /><Relationship Type="http://schemas.openxmlformats.org/officeDocument/2006/relationships/slide" Target="/ppt/slides/slide1.xml" Id="R792e5eb1cce04887" /><Relationship Type="http://schemas.openxmlformats.org/officeDocument/2006/relationships/slide" Target="/ppt/slides/slide2.xml" Id="R38002b033fab4cbe" /><Relationship Type="http://schemas.openxmlformats.org/officeDocument/2006/relationships/slide" Target="/ppt/slides/slide3.xml" Id="Rc8f3cc1ae6e74241" /><Relationship Type="http://schemas.openxmlformats.org/officeDocument/2006/relationships/slide" Target="/ppt/slides/slide4.xml" Id="R4b7ec0e6e9bb4e98" /><Relationship Type="http://schemas.openxmlformats.org/officeDocument/2006/relationships/slide" Target="/ppt/slides/slide5.xml" Id="R90239490d8ae456f" /><Relationship Type="http://schemas.openxmlformats.org/officeDocument/2006/relationships/slide" Target="/ppt/slides/slide6.xml" Id="Re2f70389a9264a21" /><Relationship Type="http://schemas.openxmlformats.org/officeDocument/2006/relationships/slide" Target="/ppt/slides/slide7.xml" Id="R811d2fa2046343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997599f0d644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bff19382845a7" /><Relationship Type="http://schemas.openxmlformats.org/officeDocument/2006/relationships/theme" Target="/ppt/slideMasters/theme/theme1.xml" Id="Rd1fe2980f74c4e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4bff19382845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40de66ed742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4269484944b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697f735c840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f863b3a194c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a17ca0f7e4b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0a0fa0c9e4e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7b6745a8343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ALLOCATION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ALLOCATION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7 107 824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6 999 455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7 032 649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139 055 428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151 198 034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ALLOCERIUS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921 532 385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