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083ee4b2f847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b04e71549443af"/>
  </p:sldMasterIdLst>
  <p:sldIdLst>
    <p:sldId xmlns:r="http://schemas.openxmlformats.org/officeDocument/2006/relationships" id="256" r:id="Rd3991fb088874fd6"/>
    <p:sldId xmlns:r="http://schemas.openxmlformats.org/officeDocument/2006/relationships" id="257" r:id="R56e506e2cd6b4f5a"/>
    <p:sldId xmlns:r="http://schemas.openxmlformats.org/officeDocument/2006/relationships" id="258" r:id="Rb805b7f460bd4ff1"/>
    <p:sldId xmlns:r="http://schemas.openxmlformats.org/officeDocument/2006/relationships" id="259" r:id="R50ac3e7feac14b30"/>
    <p:sldId xmlns:r="http://schemas.openxmlformats.org/officeDocument/2006/relationships" id="260" r:id="Rbecffc59f64f4eb4"/>
    <p:sldId xmlns:r="http://schemas.openxmlformats.org/officeDocument/2006/relationships" id="261" r:id="R106b9ec85cbd47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b04e71549443af" /><Relationship Type="http://schemas.openxmlformats.org/officeDocument/2006/relationships/slide" Target="/ppt/slides/slide1.xml" Id="Rd3991fb088874fd6" /><Relationship Type="http://schemas.openxmlformats.org/officeDocument/2006/relationships/slide" Target="/ppt/slides/slide2.xml" Id="R56e506e2cd6b4f5a" /><Relationship Type="http://schemas.openxmlformats.org/officeDocument/2006/relationships/slide" Target="/ppt/slides/slide3.xml" Id="Rb805b7f460bd4ff1" /><Relationship Type="http://schemas.openxmlformats.org/officeDocument/2006/relationships/slide" Target="/ppt/slides/slide4.xml" Id="R50ac3e7feac14b30" /><Relationship Type="http://schemas.openxmlformats.org/officeDocument/2006/relationships/slide" Target="/ppt/slides/slide5.xml" Id="Rbecffc59f64f4eb4" /><Relationship Type="http://schemas.openxmlformats.org/officeDocument/2006/relationships/slide" Target="/ppt/slides/slide6.xml" Id="R106b9ec85cbd47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0a0dd4f0a541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a2f1523c144dd" /><Relationship Type="http://schemas.openxmlformats.org/officeDocument/2006/relationships/theme" Target="/ppt/slideMasters/theme/theme1.xml" Id="Rbba06f663a4a4c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ba2f1523c144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a05870c8848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a3b122d0d48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8d492c9bb46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f9a382b2c49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f7f647b004a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90ac30df545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ALLOCATION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921 532 385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