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0f748baab48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53f2e3820c4a4a"/>
  </p:sldMasterIdLst>
  <p:sldIdLst>
    <p:sldId xmlns:r="http://schemas.openxmlformats.org/officeDocument/2006/relationships" id="256" r:id="R885abc4292b24f1f"/>
    <p:sldId xmlns:r="http://schemas.openxmlformats.org/officeDocument/2006/relationships" id="257" r:id="R3a70985b08c7491b"/>
    <p:sldId xmlns:r="http://schemas.openxmlformats.org/officeDocument/2006/relationships" id="258" r:id="R0fc7ed2e1c704683"/>
    <p:sldId xmlns:r="http://schemas.openxmlformats.org/officeDocument/2006/relationships" id="259" r:id="Rfe06853ca2e74fb2"/>
    <p:sldId xmlns:r="http://schemas.openxmlformats.org/officeDocument/2006/relationships" id="260" r:id="R7e29f2b2c7244e8e"/>
    <p:sldId xmlns:r="http://schemas.openxmlformats.org/officeDocument/2006/relationships" id="261" r:id="R24e4e5dde7eb430b"/>
    <p:sldId xmlns:r="http://schemas.openxmlformats.org/officeDocument/2006/relationships" id="262" r:id="Raba8d5c8a5cb42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53f2e3820c4a4a" /><Relationship Type="http://schemas.openxmlformats.org/officeDocument/2006/relationships/slide" Target="/ppt/slides/slide1.xml" Id="R885abc4292b24f1f" /><Relationship Type="http://schemas.openxmlformats.org/officeDocument/2006/relationships/slide" Target="/ppt/slides/slide2.xml" Id="R3a70985b08c7491b" /><Relationship Type="http://schemas.openxmlformats.org/officeDocument/2006/relationships/slide" Target="/ppt/slides/slide3.xml" Id="R0fc7ed2e1c704683" /><Relationship Type="http://schemas.openxmlformats.org/officeDocument/2006/relationships/slide" Target="/ppt/slides/slide4.xml" Id="Rfe06853ca2e74fb2" /><Relationship Type="http://schemas.openxmlformats.org/officeDocument/2006/relationships/slide" Target="/ppt/slides/slide5.xml" Id="R7e29f2b2c7244e8e" /><Relationship Type="http://schemas.openxmlformats.org/officeDocument/2006/relationships/slide" Target="/ppt/slides/slide6.xml" Id="R24e4e5dde7eb430b" /><Relationship Type="http://schemas.openxmlformats.org/officeDocument/2006/relationships/slide" Target="/ppt/slides/slide7.xml" Id="Raba8d5c8a5cb42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c2629c960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e7cce1d4b4da3" /><Relationship Type="http://schemas.openxmlformats.org/officeDocument/2006/relationships/theme" Target="/ppt/slideMasters/theme/theme1.xml" Id="Rcca435c04eb7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3e7cce1d4b4d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896525a3745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d10df072641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ec0f3dd47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835838538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190ea802941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701d6d4ff4f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0f0b233a1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ALLOCERIUS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3 676 101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3 607 418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65 054 242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152 076 710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49,7 %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ASCENSUS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VIER SIMENSEN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VIER SIMENSEN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921 531 958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ALLOCERIUS HOLDING AS</a:t>
            </a:r>
          </a:p>
        </p:txBody>
      </p:sp>
    </p:spTree>
  </p:cSld>
  <p:clrMapOvr>
    <a:masterClrMapping xmlns:a="http://schemas.openxmlformats.org/drawingml/2006/main"/>
  </p:clrMapOvr>
</p:sld>
</file>