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d569c2c62547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a3e7e989384640"/>
  </p:sldMasterIdLst>
  <p:sldIdLst>
    <p:sldId xmlns:r="http://schemas.openxmlformats.org/officeDocument/2006/relationships" id="256" r:id="R461407035a7d4f2d"/>
    <p:sldId xmlns:r="http://schemas.openxmlformats.org/officeDocument/2006/relationships" id="257" r:id="R8d4b849c057f465b"/>
    <p:sldId xmlns:r="http://schemas.openxmlformats.org/officeDocument/2006/relationships" id="258" r:id="R76a70569f46041be"/>
    <p:sldId xmlns:r="http://schemas.openxmlformats.org/officeDocument/2006/relationships" id="259" r:id="R650566e5d0c54ed5"/>
    <p:sldId xmlns:r="http://schemas.openxmlformats.org/officeDocument/2006/relationships" id="260" r:id="R22f29421909d4a0f"/>
    <p:sldId xmlns:r="http://schemas.openxmlformats.org/officeDocument/2006/relationships" id="261" r:id="R00535fc381a94a11"/>
    <p:sldId xmlns:r="http://schemas.openxmlformats.org/officeDocument/2006/relationships" id="262" r:id="Rea1264d0fea848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3e7e989384640" /><Relationship Type="http://schemas.openxmlformats.org/officeDocument/2006/relationships/slide" Target="/ppt/slides/slide1.xml" Id="R461407035a7d4f2d" /><Relationship Type="http://schemas.openxmlformats.org/officeDocument/2006/relationships/slide" Target="/ppt/slides/slide2.xml" Id="R8d4b849c057f465b" /><Relationship Type="http://schemas.openxmlformats.org/officeDocument/2006/relationships/slide" Target="/ppt/slides/slide3.xml" Id="R76a70569f46041be" /><Relationship Type="http://schemas.openxmlformats.org/officeDocument/2006/relationships/slide" Target="/ppt/slides/slide4.xml" Id="R650566e5d0c54ed5" /><Relationship Type="http://schemas.openxmlformats.org/officeDocument/2006/relationships/slide" Target="/ppt/slides/slide5.xml" Id="R22f29421909d4a0f" /><Relationship Type="http://schemas.openxmlformats.org/officeDocument/2006/relationships/slide" Target="/ppt/slides/slide6.xml" Id="R00535fc381a94a11" /><Relationship Type="http://schemas.openxmlformats.org/officeDocument/2006/relationships/slide" Target="/ppt/slides/slide7.xml" Id="Rea1264d0fea848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d7b591d9d847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71abb34954ce4" /><Relationship Type="http://schemas.openxmlformats.org/officeDocument/2006/relationships/theme" Target="/ppt/slideMasters/theme/theme1.xml" Id="Rc988a62901654a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571abb34954ce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f5d91daf94b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45ec693cd4c7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982828f2445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6eaf341e24e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4e988252b46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74197dc2c04f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ea3fdbc528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ROMSON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ROMSON INVEST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−3 159 326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21 575 836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321 918 699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330 673 646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ANDRE ROMSLO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Helligbergvegen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8663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921 511 221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ROMSON INVEST AS</a:t>
            </a:r>
          </a:p>
        </p:txBody>
      </p:sp>
    </p:spTree>
  </p:cSld>
  <p:clrMapOvr>
    <a:masterClrMapping xmlns:a="http://schemas.openxmlformats.org/drawingml/2006/main"/>
  </p:clrMapOvr>
</p:sld>
</file>