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520ab1b1fc45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d9d9ca9dd1451f"/>
  </p:sldMasterIdLst>
  <p:sldIdLst>
    <p:sldId xmlns:r="http://schemas.openxmlformats.org/officeDocument/2006/relationships" id="256" r:id="R34eadd54e60f4568"/>
    <p:sldId xmlns:r="http://schemas.openxmlformats.org/officeDocument/2006/relationships" id="257" r:id="R726b768875f047aa"/>
    <p:sldId xmlns:r="http://schemas.openxmlformats.org/officeDocument/2006/relationships" id="258" r:id="R8b4eebad773a433a"/>
    <p:sldId xmlns:r="http://schemas.openxmlformats.org/officeDocument/2006/relationships" id="259" r:id="R8c18f5aadf974902"/>
    <p:sldId xmlns:r="http://schemas.openxmlformats.org/officeDocument/2006/relationships" id="260" r:id="R771bec229ff74bde"/>
    <p:sldId xmlns:r="http://schemas.openxmlformats.org/officeDocument/2006/relationships" id="261" r:id="R38e58d36d1074193"/>
    <p:sldId xmlns:r="http://schemas.openxmlformats.org/officeDocument/2006/relationships" id="262" r:id="R0e2a81413ec741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9d9ca9dd1451f" /><Relationship Type="http://schemas.openxmlformats.org/officeDocument/2006/relationships/slide" Target="/ppt/slides/slide1.xml" Id="R34eadd54e60f4568" /><Relationship Type="http://schemas.openxmlformats.org/officeDocument/2006/relationships/slide" Target="/ppt/slides/slide2.xml" Id="R726b768875f047aa" /><Relationship Type="http://schemas.openxmlformats.org/officeDocument/2006/relationships/slide" Target="/ppt/slides/slide3.xml" Id="R8b4eebad773a433a" /><Relationship Type="http://schemas.openxmlformats.org/officeDocument/2006/relationships/slide" Target="/ppt/slides/slide4.xml" Id="R8c18f5aadf974902" /><Relationship Type="http://schemas.openxmlformats.org/officeDocument/2006/relationships/slide" Target="/ppt/slides/slide5.xml" Id="R771bec229ff74bde" /><Relationship Type="http://schemas.openxmlformats.org/officeDocument/2006/relationships/slide" Target="/ppt/slides/slide6.xml" Id="R38e58d36d1074193" /><Relationship Type="http://schemas.openxmlformats.org/officeDocument/2006/relationships/slide" Target="/ppt/slides/slide7.xml" Id="R0e2a81413ec741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1ad0ef5fc944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df40849584ebb" /><Relationship Type="http://schemas.openxmlformats.org/officeDocument/2006/relationships/theme" Target="/ppt/slideMasters/theme/theme1.xml" Id="R48214b323a7f4d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cdf40849584e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3186419024f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c3ce333004b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997bd6b7b47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ac308d9a94e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317ac5a7f41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1b0c7267b4c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8553202d946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TEAM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16 816 889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8 304 162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6 845 778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12 941 685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16 101 085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BLINGSMO AS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TOKA REVISJON AS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FRAMNES STIG RUNE NYLÆNDE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GAPTJERN OLE GUNNAR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97 92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post@revisorteam.com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www.revisorteam.com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921 505 744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