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2e997b6e954b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aafcfcd22d41e7"/>
  </p:sldMasterIdLst>
  <p:sldIdLst>
    <p:sldId xmlns:r="http://schemas.openxmlformats.org/officeDocument/2006/relationships" id="256" r:id="Rf61526554b2647b8"/>
    <p:sldId xmlns:r="http://schemas.openxmlformats.org/officeDocument/2006/relationships" id="257" r:id="Rf56286c170d6458e"/>
    <p:sldId xmlns:r="http://schemas.openxmlformats.org/officeDocument/2006/relationships" id="258" r:id="R6515e2119b3f4d75"/>
    <p:sldId xmlns:r="http://schemas.openxmlformats.org/officeDocument/2006/relationships" id="259" r:id="Rf83a8e2c4f5d43b9"/>
    <p:sldId xmlns:r="http://schemas.openxmlformats.org/officeDocument/2006/relationships" id="260" r:id="R286b1304ee6540c2"/>
    <p:sldId xmlns:r="http://schemas.openxmlformats.org/officeDocument/2006/relationships" id="261" r:id="R7963b0d5669a4941"/>
    <p:sldId xmlns:r="http://schemas.openxmlformats.org/officeDocument/2006/relationships" id="262" r:id="R3ab8fbee0f4945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aafcfcd22d41e7" /><Relationship Type="http://schemas.openxmlformats.org/officeDocument/2006/relationships/slide" Target="/ppt/slides/slide1.xml" Id="Rf61526554b2647b8" /><Relationship Type="http://schemas.openxmlformats.org/officeDocument/2006/relationships/slide" Target="/ppt/slides/slide2.xml" Id="Rf56286c170d6458e" /><Relationship Type="http://schemas.openxmlformats.org/officeDocument/2006/relationships/slide" Target="/ppt/slides/slide3.xml" Id="R6515e2119b3f4d75" /><Relationship Type="http://schemas.openxmlformats.org/officeDocument/2006/relationships/slide" Target="/ppt/slides/slide4.xml" Id="Rf83a8e2c4f5d43b9" /><Relationship Type="http://schemas.openxmlformats.org/officeDocument/2006/relationships/slide" Target="/ppt/slides/slide5.xml" Id="R286b1304ee6540c2" /><Relationship Type="http://schemas.openxmlformats.org/officeDocument/2006/relationships/slide" Target="/ppt/slides/slide6.xml" Id="R7963b0d5669a4941" /><Relationship Type="http://schemas.openxmlformats.org/officeDocument/2006/relationships/slide" Target="/ppt/slides/slide7.xml" Id="R3ab8fbee0f4945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74e06437cc4f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ce4c680a346c9" /><Relationship Type="http://schemas.openxmlformats.org/officeDocument/2006/relationships/theme" Target="/ppt/slideMasters/theme/theme1.xml" Id="R4100feffd1884d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bce4c680a346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7f64090ac41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a17aca06442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28a30ce0a42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eb0fa88d04a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2bc2d730848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372b0230745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b23997af84d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−7 223 780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175 253 187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328 127 747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GARMAR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House of business, Fridtjof Nansens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921 502 710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