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d734fdbbb248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ae5d56d98d4e08"/>
  </p:sldMasterIdLst>
  <p:sldIdLst>
    <p:sldId xmlns:r="http://schemas.openxmlformats.org/officeDocument/2006/relationships" id="256" r:id="Rffb3b2cd16c34202"/>
    <p:sldId xmlns:r="http://schemas.openxmlformats.org/officeDocument/2006/relationships" id="257" r:id="Re463f019f8914f9a"/>
    <p:sldId xmlns:r="http://schemas.openxmlformats.org/officeDocument/2006/relationships" id="258" r:id="R105b380210744735"/>
    <p:sldId xmlns:r="http://schemas.openxmlformats.org/officeDocument/2006/relationships" id="259" r:id="R0031751f55e946c4"/>
    <p:sldId xmlns:r="http://schemas.openxmlformats.org/officeDocument/2006/relationships" id="260" r:id="Rf7fba6470f87459e"/>
    <p:sldId xmlns:r="http://schemas.openxmlformats.org/officeDocument/2006/relationships" id="261" r:id="R24a106ad802447b0"/>
    <p:sldId xmlns:r="http://schemas.openxmlformats.org/officeDocument/2006/relationships" id="262" r:id="R6d85918909d946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e5d56d98d4e08" /><Relationship Type="http://schemas.openxmlformats.org/officeDocument/2006/relationships/slide" Target="/ppt/slides/slide1.xml" Id="Rffb3b2cd16c34202" /><Relationship Type="http://schemas.openxmlformats.org/officeDocument/2006/relationships/slide" Target="/ppt/slides/slide2.xml" Id="Re463f019f8914f9a" /><Relationship Type="http://schemas.openxmlformats.org/officeDocument/2006/relationships/slide" Target="/ppt/slides/slide3.xml" Id="R105b380210744735" /><Relationship Type="http://schemas.openxmlformats.org/officeDocument/2006/relationships/slide" Target="/ppt/slides/slide4.xml" Id="R0031751f55e946c4" /><Relationship Type="http://schemas.openxmlformats.org/officeDocument/2006/relationships/slide" Target="/ppt/slides/slide5.xml" Id="Rf7fba6470f87459e" /><Relationship Type="http://schemas.openxmlformats.org/officeDocument/2006/relationships/slide" Target="/ppt/slides/slide6.xml" Id="R24a106ad802447b0" /><Relationship Type="http://schemas.openxmlformats.org/officeDocument/2006/relationships/slide" Target="/ppt/slides/slide7.xml" Id="R6d85918909d946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120e234e7940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23d86c7864161" /><Relationship Type="http://schemas.openxmlformats.org/officeDocument/2006/relationships/theme" Target="/ppt/slideMasters/theme/theme1.xml" Id="R57b4ee51ba4246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523d86c78641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bdebb0fb340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ac1ad79864b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201021fbe4a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a3685082044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5ee2313914a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d0feb130f46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ce6794d9b4a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I 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−586 615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−908 534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18 267 447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19 095 233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WINSNES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921 496 583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