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cec456e2774b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dd405ccce341d3"/>
  </p:sldMasterIdLst>
  <p:sldIdLst>
    <p:sldId xmlns:r="http://schemas.openxmlformats.org/officeDocument/2006/relationships" id="256" r:id="R6f5f12545c5d472b"/>
    <p:sldId xmlns:r="http://schemas.openxmlformats.org/officeDocument/2006/relationships" id="257" r:id="Rc32c46689dea46c4"/>
    <p:sldId xmlns:r="http://schemas.openxmlformats.org/officeDocument/2006/relationships" id="258" r:id="R782a010055aa41c6"/>
    <p:sldId xmlns:r="http://schemas.openxmlformats.org/officeDocument/2006/relationships" id="259" r:id="R7dc9fb13b82447b4"/>
    <p:sldId xmlns:r="http://schemas.openxmlformats.org/officeDocument/2006/relationships" id="260" r:id="Rf789f5279d31425c"/>
    <p:sldId xmlns:r="http://schemas.openxmlformats.org/officeDocument/2006/relationships" id="261" r:id="R6a73f167e2de4e52"/>
    <p:sldId xmlns:r="http://schemas.openxmlformats.org/officeDocument/2006/relationships" id="262" r:id="Re85d48c221a14f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dd405ccce341d3" /><Relationship Type="http://schemas.openxmlformats.org/officeDocument/2006/relationships/slide" Target="/ppt/slides/slide1.xml" Id="R6f5f12545c5d472b" /><Relationship Type="http://schemas.openxmlformats.org/officeDocument/2006/relationships/slide" Target="/ppt/slides/slide2.xml" Id="Rc32c46689dea46c4" /><Relationship Type="http://schemas.openxmlformats.org/officeDocument/2006/relationships/slide" Target="/ppt/slides/slide3.xml" Id="R782a010055aa41c6" /><Relationship Type="http://schemas.openxmlformats.org/officeDocument/2006/relationships/slide" Target="/ppt/slides/slide4.xml" Id="R7dc9fb13b82447b4" /><Relationship Type="http://schemas.openxmlformats.org/officeDocument/2006/relationships/slide" Target="/ppt/slides/slide5.xml" Id="Rf789f5279d31425c" /><Relationship Type="http://schemas.openxmlformats.org/officeDocument/2006/relationships/slide" Target="/ppt/slides/slide6.xml" Id="R6a73f167e2de4e52" /><Relationship Type="http://schemas.openxmlformats.org/officeDocument/2006/relationships/slide" Target="/ppt/slides/slide7.xml" Id="Re85d48c221a14f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2ec2f5f83a48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2f88f4aff243ef" /><Relationship Type="http://schemas.openxmlformats.org/officeDocument/2006/relationships/theme" Target="/ppt/slideMasters/theme/theme1.xml" Id="R229bcd95882a4c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2f88f4aff243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7fedc09bd44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4d7f9e78a340c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6f7190c2144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a0b55d7fe44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e14a19f5a4e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7828c1ee3421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58f69b66e4b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ALH INVEST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585 000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570 245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567 131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1 839 681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2 364 304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LENE STENSHOLDT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Anne Lene Stensholdt, Skogveien 60C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1368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921 494 076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ALH INVEST AS</a:t>
            </a:r>
          </a:p>
        </p:txBody>
      </p:sp>
    </p:spTree>
  </p:cSld>
  <p:clrMapOvr>
    <a:masterClrMapping xmlns:a="http://schemas.openxmlformats.org/drawingml/2006/main"/>
  </p:clrMapOvr>
</p:sld>
</file>