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1c347ca62547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23e00bd95d4891"/>
  </p:sldMasterIdLst>
  <p:sldIdLst>
    <p:sldId xmlns:r="http://schemas.openxmlformats.org/officeDocument/2006/relationships" id="256" r:id="R4b8bf2d9c9a74bd9"/>
    <p:sldId xmlns:r="http://schemas.openxmlformats.org/officeDocument/2006/relationships" id="257" r:id="R7fb78ea530c4458b"/>
    <p:sldId xmlns:r="http://schemas.openxmlformats.org/officeDocument/2006/relationships" id="258" r:id="Rf73c3dc6b8e44a41"/>
    <p:sldId xmlns:r="http://schemas.openxmlformats.org/officeDocument/2006/relationships" id="259" r:id="R92e8169a2d894406"/>
    <p:sldId xmlns:r="http://schemas.openxmlformats.org/officeDocument/2006/relationships" id="260" r:id="Re86362fccc1f45dd"/>
    <p:sldId xmlns:r="http://schemas.openxmlformats.org/officeDocument/2006/relationships" id="261" r:id="Reb02ab0e18e84ad3"/>
    <p:sldId xmlns:r="http://schemas.openxmlformats.org/officeDocument/2006/relationships" id="262" r:id="Rf19ae8e113644cc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23e00bd95d4891" /><Relationship Type="http://schemas.openxmlformats.org/officeDocument/2006/relationships/slide" Target="/ppt/slides/slide1.xml" Id="R4b8bf2d9c9a74bd9" /><Relationship Type="http://schemas.openxmlformats.org/officeDocument/2006/relationships/slide" Target="/ppt/slides/slide2.xml" Id="R7fb78ea530c4458b" /><Relationship Type="http://schemas.openxmlformats.org/officeDocument/2006/relationships/slide" Target="/ppt/slides/slide3.xml" Id="Rf73c3dc6b8e44a41" /><Relationship Type="http://schemas.openxmlformats.org/officeDocument/2006/relationships/slide" Target="/ppt/slides/slide4.xml" Id="R92e8169a2d894406" /><Relationship Type="http://schemas.openxmlformats.org/officeDocument/2006/relationships/slide" Target="/ppt/slides/slide5.xml" Id="Re86362fccc1f45dd" /><Relationship Type="http://schemas.openxmlformats.org/officeDocument/2006/relationships/slide" Target="/ppt/slides/slide6.xml" Id="Reb02ab0e18e84ad3" /><Relationship Type="http://schemas.openxmlformats.org/officeDocument/2006/relationships/slide" Target="/ppt/slides/slide7.xml" Id="Rf19ae8e113644cc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5556d2b1024cd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d941f803f14000" /><Relationship Type="http://schemas.openxmlformats.org/officeDocument/2006/relationships/theme" Target="/ppt/slideMasters/theme/theme1.xml" Id="R9dc75cf65bef428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d941f803f1400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086397e3744c7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c5081ff2424c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61cc135829485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2532240c6c438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268fdff70b478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921c568e19438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78ebdb1ba440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EJ HARALDSEID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 HARALDSEID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EJ HARALDSEID HOLDING AS ble etablert [år] og holder til i Skjold.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 HARALDSEID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 HARALDSEID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 HARALDSEID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−8 128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481 418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3 939 417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3 952 144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 HARALDSEID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ELISABETH HAFTORSEN HARALDSEID  –  57,1 %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HARALDSEID  –  42,9 %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 HARALDSEID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Skjoldavikvegen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5574 Skjold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921 444 656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 HARALDSEID HOLDING AS</a:t>
            </a:r>
          </a:p>
        </p:txBody>
      </p:sp>
    </p:spTree>
  </p:cSld>
  <p:clrMapOvr>
    <a:masterClrMapping xmlns:a="http://schemas.openxmlformats.org/drawingml/2006/main"/>
  </p:clrMapOvr>
</p:sld>
</file>