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ac63689669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2ab13cfb864e5c"/>
  </p:sldMasterIdLst>
  <p:sldIdLst>
    <p:sldId xmlns:r="http://schemas.openxmlformats.org/officeDocument/2006/relationships" id="256" r:id="Rd958afccea6645d8"/>
    <p:sldId xmlns:r="http://schemas.openxmlformats.org/officeDocument/2006/relationships" id="257" r:id="R8e03d8529b014cd2"/>
    <p:sldId xmlns:r="http://schemas.openxmlformats.org/officeDocument/2006/relationships" id="258" r:id="Ra5b6f5b3013e4278"/>
    <p:sldId xmlns:r="http://schemas.openxmlformats.org/officeDocument/2006/relationships" id="259" r:id="R97291b0676e045bd"/>
    <p:sldId xmlns:r="http://schemas.openxmlformats.org/officeDocument/2006/relationships" id="260" r:id="R106836b05e5e4f7e"/>
    <p:sldId xmlns:r="http://schemas.openxmlformats.org/officeDocument/2006/relationships" id="261" r:id="Rbcf9f05220604a11"/>
    <p:sldId xmlns:r="http://schemas.openxmlformats.org/officeDocument/2006/relationships" id="262" r:id="R9459b072a22d49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ab13cfb864e5c" /><Relationship Type="http://schemas.openxmlformats.org/officeDocument/2006/relationships/slide" Target="/ppt/slides/slide1.xml" Id="Rd958afccea6645d8" /><Relationship Type="http://schemas.openxmlformats.org/officeDocument/2006/relationships/slide" Target="/ppt/slides/slide2.xml" Id="R8e03d8529b014cd2" /><Relationship Type="http://schemas.openxmlformats.org/officeDocument/2006/relationships/slide" Target="/ppt/slides/slide3.xml" Id="Ra5b6f5b3013e4278" /><Relationship Type="http://schemas.openxmlformats.org/officeDocument/2006/relationships/slide" Target="/ppt/slides/slide4.xml" Id="R97291b0676e045bd" /><Relationship Type="http://schemas.openxmlformats.org/officeDocument/2006/relationships/slide" Target="/ppt/slides/slide5.xml" Id="R106836b05e5e4f7e" /><Relationship Type="http://schemas.openxmlformats.org/officeDocument/2006/relationships/slide" Target="/ppt/slides/slide6.xml" Id="Rbcf9f05220604a11" /><Relationship Type="http://schemas.openxmlformats.org/officeDocument/2006/relationships/slide" Target="/ppt/slides/slide7.xml" Id="R9459b072a22d49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78c86cb4e4e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0af8eceb41ff" /><Relationship Type="http://schemas.openxmlformats.org/officeDocument/2006/relationships/theme" Target="/ppt/slideMasters/theme/theme1.xml" Id="Rfab8cb92127043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60af8eceb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814f120c5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8a2a83f5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d4df9563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5579e4289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234cf8b2c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e24b8bfac47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333257e5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 HARALDSEID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 HARALDSEID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4 595 311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HARALDSEID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921 444 648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 HARALDSEID HOLDING AS</a:t>
            </a:r>
          </a:p>
        </p:txBody>
      </p:sp>
    </p:spTree>
  </p:cSld>
  <p:clrMapOvr>
    <a:masterClrMapping xmlns:a="http://schemas.openxmlformats.org/drawingml/2006/main"/>
  </p:clrMapOvr>
</p:sld>
</file>