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a6a5b145bb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24688ce1a64d38"/>
  </p:sldMasterIdLst>
  <p:sldIdLst>
    <p:sldId xmlns:r="http://schemas.openxmlformats.org/officeDocument/2006/relationships" id="256" r:id="R33ef565531884be0"/>
    <p:sldId xmlns:r="http://schemas.openxmlformats.org/officeDocument/2006/relationships" id="257" r:id="Rfebd318c1ddb4ffc"/>
    <p:sldId xmlns:r="http://schemas.openxmlformats.org/officeDocument/2006/relationships" id="258" r:id="Rac1740bb5fa349a4"/>
    <p:sldId xmlns:r="http://schemas.openxmlformats.org/officeDocument/2006/relationships" id="259" r:id="Rb586020589e149d0"/>
    <p:sldId xmlns:r="http://schemas.openxmlformats.org/officeDocument/2006/relationships" id="260" r:id="R76ad3e63d0ef4689"/>
    <p:sldId xmlns:r="http://schemas.openxmlformats.org/officeDocument/2006/relationships" id="261" r:id="R9fed333aed4d45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4688ce1a64d38" /><Relationship Type="http://schemas.openxmlformats.org/officeDocument/2006/relationships/slide" Target="/ppt/slides/slide1.xml" Id="R33ef565531884be0" /><Relationship Type="http://schemas.openxmlformats.org/officeDocument/2006/relationships/slide" Target="/ppt/slides/slide2.xml" Id="Rfebd318c1ddb4ffc" /><Relationship Type="http://schemas.openxmlformats.org/officeDocument/2006/relationships/slide" Target="/ppt/slides/slide3.xml" Id="Rac1740bb5fa349a4" /><Relationship Type="http://schemas.openxmlformats.org/officeDocument/2006/relationships/slide" Target="/ppt/slides/slide4.xml" Id="Rb586020589e149d0" /><Relationship Type="http://schemas.openxmlformats.org/officeDocument/2006/relationships/slide" Target="/ppt/slides/slide5.xml" Id="R76ad3e63d0ef4689" /><Relationship Type="http://schemas.openxmlformats.org/officeDocument/2006/relationships/slide" Target="/ppt/slides/slide6.xml" Id="R9fed333aed4d45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8c45c634848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0123a1cf546d3" /><Relationship Type="http://schemas.openxmlformats.org/officeDocument/2006/relationships/theme" Target="/ppt/slideMasters/theme/theme1.xml" Id="R8798e6b29e66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0123a1cf546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47b02330e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86a7021eb42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b76950c1849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5961d5f144f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c00bc4f594a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090b4f23e4c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FAGHUS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KVASSHEIM HARALD  –  56,5 %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 GUNNAR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SLOGVIK STEINAR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ØSTERBØL MARI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JOHANNES TOR G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KOLBEINSEN SVERRE A Ø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921 437 587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FAGHUS AS</a:t>
            </a:r>
          </a:p>
        </p:txBody>
      </p:sp>
    </p:spTree>
  </p:cSld>
  <p:clrMapOvr>
    <a:masterClrMapping xmlns:a="http://schemas.openxmlformats.org/drawingml/2006/main"/>
  </p:clrMapOvr>
</p:sld>
</file>