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ce5b10813c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0247d41a8e4175"/>
  </p:sldMasterIdLst>
  <p:sldIdLst>
    <p:sldId xmlns:r="http://schemas.openxmlformats.org/officeDocument/2006/relationships" id="256" r:id="R80f10988af5940e7"/>
    <p:sldId xmlns:r="http://schemas.openxmlformats.org/officeDocument/2006/relationships" id="257" r:id="R71a6fe5aad4445a1"/>
    <p:sldId xmlns:r="http://schemas.openxmlformats.org/officeDocument/2006/relationships" id="258" r:id="Rc5d598d1c62a4089"/>
    <p:sldId xmlns:r="http://schemas.openxmlformats.org/officeDocument/2006/relationships" id="259" r:id="R75d7bdd6cb6d4c48"/>
    <p:sldId xmlns:r="http://schemas.openxmlformats.org/officeDocument/2006/relationships" id="260" r:id="Rc898be455fb04f7b"/>
    <p:sldId xmlns:r="http://schemas.openxmlformats.org/officeDocument/2006/relationships" id="261" r:id="Raafd9e5cded04edc"/>
    <p:sldId xmlns:r="http://schemas.openxmlformats.org/officeDocument/2006/relationships" id="262" r:id="R2e06fef013b043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247d41a8e4175" /><Relationship Type="http://schemas.openxmlformats.org/officeDocument/2006/relationships/slide" Target="/ppt/slides/slide1.xml" Id="R80f10988af5940e7" /><Relationship Type="http://schemas.openxmlformats.org/officeDocument/2006/relationships/slide" Target="/ppt/slides/slide2.xml" Id="R71a6fe5aad4445a1" /><Relationship Type="http://schemas.openxmlformats.org/officeDocument/2006/relationships/slide" Target="/ppt/slides/slide3.xml" Id="Rc5d598d1c62a4089" /><Relationship Type="http://schemas.openxmlformats.org/officeDocument/2006/relationships/slide" Target="/ppt/slides/slide4.xml" Id="R75d7bdd6cb6d4c48" /><Relationship Type="http://schemas.openxmlformats.org/officeDocument/2006/relationships/slide" Target="/ppt/slides/slide5.xml" Id="Rc898be455fb04f7b" /><Relationship Type="http://schemas.openxmlformats.org/officeDocument/2006/relationships/slide" Target="/ppt/slides/slide6.xml" Id="Raafd9e5cded04edc" /><Relationship Type="http://schemas.openxmlformats.org/officeDocument/2006/relationships/slide" Target="/ppt/slides/slide7.xml" Id="R2e06fef013b043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b3a20a658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e252299704ff7" /><Relationship Type="http://schemas.openxmlformats.org/officeDocument/2006/relationships/theme" Target="/ppt/slideMasters/theme/theme1.xml" Id="Rcab435744e2f4f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e25229970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e1e7084cc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c5ce83d644b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06c3d961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f2412b0fc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7ab88ba76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28706e4c844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8b39ca420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BERGEN AS ble etablert [år] og holder til i Hylkje.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37 671 450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2 540 651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4 608 518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13 159 016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ERITRO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BERGEN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Hylkjeflaten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5109 Hylkje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72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post@vvsbergen.com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www.vvsbergen.com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921 422 261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BERGEN AS</a:t>
            </a:r>
          </a:p>
        </p:txBody>
      </p:sp>
    </p:spTree>
  </p:cSld>
  <p:clrMapOvr>
    <a:masterClrMapping xmlns:a="http://schemas.openxmlformats.org/drawingml/2006/main"/>
  </p:clrMapOvr>
</p:sld>
</file>