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2d97c6b17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439f91a694125"/>
  </p:sldMasterIdLst>
  <p:sldIdLst>
    <p:sldId xmlns:r="http://schemas.openxmlformats.org/officeDocument/2006/relationships" id="256" r:id="Rb088b4dabe064760"/>
    <p:sldId xmlns:r="http://schemas.openxmlformats.org/officeDocument/2006/relationships" id="257" r:id="Rf5f988e49a50429f"/>
    <p:sldId xmlns:r="http://schemas.openxmlformats.org/officeDocument/2006/relationships" id="258" r:id="R7e14bfc1edef4385"/>
    <p:sldId xmlns:r="http://schemas.openxmlformats.org/officeDocument/2006/relationships" id="259" r:id="R2cc47beb765a4780"/>
    <p:sldId xmlns:r="http://schemas.openxmlformats.org/officeDocument/2006/relationships" id="260" r:id="R5b7d791592a74c8a"/>
    <p:sldId xmlns:r="http://schemas.openxmlformats.org/officeDocument/2006/relationships" id="261" r:id="R806566dccb314022"/>
    <p:sldId xmlns:r="http://schemas.openxmlformats.org/officeDocument/2006/relationships" id="262" r:id="R25a7b2173e9c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439f91a694125" /><Relationship Type="http://schemas.openxmlformats.org/officeDocument/2006/relationships/slide" Target="/ppt/slides/slide1.xml" Id="Rb088b4dabe064760" /><Relationship Type="http://schemas.openxmlformats.org/officeDocument/2006/relationships/slide" Target="/ppt/slides/slide2.xml" Id="Rf5f988e49a50429f" /><Relationship Type="http://schemas.openxmlformats.org/officeDocument/2006/relationships/slide" Target="/ppt/slides/slide3.xml" Id="R7e14bfc1edef4385" /><Relationship Type="http://schemas.openxmlformats.org/officeDocument/2006/relationships/slide" Target="/ppt/slides/slide4.xml" Id="R2cc47beb765a4780" /><Relationship Type="http://schemas.openxmlformats.org/officeDocument/2006/relationships/slide" Target="/ppt/slides/slide5.xml" Id="R5b7d791592a74c8a" /><Relationship Type="http://schemas.openxmlformats.org/officeDocument/2006/relationships/slide" Target="/ppt/slides/slide6.xml" Id="R806566dccb314022" /><Relationship Type="http://schemas.openxmlformats.org/officeDocument/2006/relationships/slide" Target="/ppt/slides/slide7.xml" Id="R25a7b2173e9c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10d1e1d66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62c5fe5f4afb" /><Relationship Type="http://schemas.openxmlformats.org/officeDocument/2006/relationships/theme" Target="/ppt/slideMasters/theme/theme1.xml" Id="Rf48ed889a83b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e62c5fe5f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0ba4e556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a74584a8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7594094f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87ddc659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39f8bce9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db64c38e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11d90ad3e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