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2ba2559b4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848c31d704f83"/>
  </p:sldMasterIdLst>
  <p:sldIdLst>
    <p:sldId xmlns:r="http://schemas.openxmlformats.org/officeDocument/2006/relationships" id="256" r:id="R68d2ff7bd8ca4b35"/>
    <p:sldId xmlns:r="http://schemas.openxmlformats.org/officeDocument/2006/relationships" id="257" r:id="R4f83e3ecbc21497b"/>
    <p:sldId xmlns:r="http://schemas.openxmlformats.org/officeDocument/2006/relationships" id="258" r:id="Rc717675795964418"/>
    <p:sldId xmlns:r="http://schemas.openxmlformats.org/officeDocument/2006/relationships" id="259" r:id="R5a02bd7d894440e9"/>
    <p:sldId xmlns:r="http://schemas.openxmlformats.org/officeDocument/2006/relationships" id="260" r:id="R5b681e0fa7ae46e3"/>
    <p:sldId xmlns:r="http://schemas.openxmlformats.org/officeDocument/2006/relationships" id="261" r:id="R6ecf608eb3f3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848c31d704f83" /><Relationship Type="http://schemas.openxmlformats.org/officeDocument/2006/relationships/slide" Target="/ppt/slides/slide1.xml" Id="R68d2ff7bd8ca4b35" /><Relationship Type="http://schemas.openxmlformats.org/officeDocument/2006/relationships/slide" Target="/ppt/slides/slide2.xml" Id="R4f83e3ecbc21497b" /><Relationship Type="http://schemas.openxmlformats.org/officeDocument/2006/relationships/slide" Target="/ppt/slides/slide3.xml" Id="Rc717675795964418" /><Relationship Type="http://schemas.openxmlformats.org/officeDocument/2006/relationships/slide" Target="/ppt/slides/slide4.xml" Id="R5a02bd7d894440e9" /><Relationship Type="http://schemas.openxmlformats.org/officeDocument/2006/relationships/slide" Target="/ppt/slides/slide5.xml" Id="R5b681e0fa7ae46e3" /><Relationship Type="http://schemas.openxmlformats.org/officeDocument/2006/relationships/slide" Target="/ppt/slides/slide6.xml" Id="R6ecf608eb3f3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f8f2b02f0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53be491c49d5" /><Relationship Type="http://schemas.openxmlformats.org/officeDocument/2006/relationships/theme" Target="/ppt/slideMasters/theme/theme1.xml" Id="R2627204ea4f8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253be491c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a430bb193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6169fd46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a30b9514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de2a0ef6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36023f5f0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5a70e69cb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