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6fa3f6711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a6ae84d6e4e40"/>
  </p:sldMasterIdLst>
  <p:sldIdLst>
    <p:sldId xmlns:r="http://schemas.openxmlformats.org/officeDocument/2006/relationships" id="256" r:id="R836aef7ef8bc4159"/>
    <p:sldId xmlns:r="http://schemas.openxmlformats.org/officeDocument/2006/relationships" id="257" r:id="R42842378cf944a5e"/>
    <p:sldId xmlns:r="http://schemas.openxmlformats.org/officeDocument/2006/relationships" id="258" r:id="R8dbbf300e1d24be8"/>
    <p:sldId xmlns:r="http://schemas.openxmlformats.org/officeDocument/2006/relationships" id="259" r:id="R86f4fff37d7a43f2"/>
    <p:sldId xmlns:r="http://schemas.openxmlformats.org/officeDocument/2006/relationships" id="260" r:id="Rb66fa13d33da45b3"/>
    <p:sldId xmlns:r="http://schemas.openxmlformats.org/officeDocument/2006/relationships" id="261" r:id="R16db89a657ef4ae2"/>
    <p:sldId xmlns:r="http://schemas.openxmlformats.org/officeDocument/2006/relationships" id="262" r:id="R487ebb31b69f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a6ae84d6e4e40" /><Relationship Type="http://schemas.openxmlformats.org/officeDocument/2006/relationships/slide" Target="/ppt/slides/slide1.xml" Id="R836aef7ef8bc4159" /><Relationship Type="http://schemas.openxmlformats.org/officeDocument/2006/relationships/slide" Target="/ppt/slides/slide2.xml" Id="R42842378cf944a5e" /><Relationship Type="http://schemas.openxmlformats.org/officeDocument/2006/relationships/slide" Target="/ppt/slides/slide3.xml" Id="R8dbbf300e1d24be8" /><Relationship Type="http://schemas.openxmlformats.org/officeDocument/2006/relationships/slide" Target="/ppt/slides/slide4.xml" Id="R86f4fff37d7a43f2" /><Relationship Type="http://schemas.openxmlformats.org/officeDocument/2006/relationships/slide" Target="/ppt/slides/slide5.xml" Id="Rb66fa13d33da45b3" /><Relationship Type="http://schemas.openxmlformats.org/officeDocument/2006/relationships/slide" Target="/ppt/slides/slide6.xml" Id="R16db89a657ef4ae2" /><Relationship Type="http://schemas.openxmlformats.org/officeDocument/2006/relationships/slide" Target="/ppt/slides/slide7.xml" Id="R487ebb31b69f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e9c1df2e3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5e67695944591" /><Relationship Type="http://schemas.openxmlformats.org/officeDocument/2006/relationships/theme" Target="/ppt/slideMasters/theme/theme1.xml" Id="Rb2a4fb8bc4b9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5e6769594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b32c5211c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f33cbd615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f0cd30bd8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839d45a4c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d63f26fa6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b3244e4a9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a1b769ce8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21 878 886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4 338 702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3 420 661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VII AS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ANDRE RAMSE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REVISJON AS</a:t>
            </a:r>
          </a:p>
        </p:txBody>
      </p:sp>
    </p:spTree>
  </p:cSld>
  <p:clrMapOvr>
    <a:masterClrMapping xmlns:a="http://schemas.openxmlformats.org/drawingml/2006/main"/>
  </p:clrMapOvr>
</p:sld>
</file>