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2246be416444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1e97427dec4a88"/>
  </p:sldMasterIdLst>
  <p:sldIdLst>
    <p:sldId xmlns:r="http://schemas.openxmlformats.org/officeDocument/2006/relationships" id="256" r:id="R0866de185bd04dc0"/>
    <p:sldId xmlns:r="http://schemas.openxmlformats.org/officeDocument/2006/relationships" id="257" r:id="R05b4b10ed2064108"/>
    <p:sldId xmlns:r="http://schemas.openxmlformats.org/officeDocument/2006/relationships" id="258" r:id="R90af7bd9688f457e"/>
    <p:sldId xmlns:r="http://schemas.openxmlformats.org/officeDocument/2006/relationships" id="259" r:id="R64a9a92cbd434cfc"/>
    <p:sldId xmlns:r="http://schemas.openxmlformats.org/officeDocument/2006/relationships" id="260" r:id="R81ca704021f74d4b"/>
    <p:sldId xmlns:r="http://schemas.openxmlformats.org/officeDocument/2006/relationships" id="261" r:id="Rfae54302fc214e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1e97427dec4a88" /><Relationship Type="http://schemas.openxmlformats.org/officeDocument/2006/relationships/slide" Target="/ppt/slides/slide1.xml" Id="R0866de185bd04dc0" /><Relationship Type="http://schemas.openxmlformats.org/officeDocument/2006/relationships/slide" Target="/ppt/slides/slide2.xml" Id="R05b4b10ed2064108" /><Relationship Type="http://schemas.openxmlformats.org/officeDocument/2006/relationships/slide" Target="/ppt/slides/slide3.xml" Id="R90af7bd9688f457e" /><Relationship Type="http://schemas.openxmlformats.org/officeDocument/2006/relationships/slide" Target="/ppt/slides/slide4.xml" Id="R64a9a92cbd434cfc" /><Relationship Type="http://schemas.openxmlformats.org/officeDocument/2006/relationships/slide" Target="/ppt/slides/slide5.xml" Id="R81ca704021f74d4b" /><Relationship Type="http://schemas.openxmlformats.org/officeDocument/2006/relationships/slide" Target="/ppt/slides/slide6.xml" Id="Rfae54302fc214e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aa2bcd173940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c8054170c470b" /><Relationship Type="http://schemas.openxmlformats.org/officeDocument/2006/relationships/theme" Target="/ppt/slideMasters/theme/theme1.xml" Id="Rab197233554d4e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5c8054170c47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7b8df04a34e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a9f16c460c4c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53343f46f74e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cae1a394d43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328928c65040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3d1d7d887545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TEAM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TEAM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TEAM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TEAM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TEAM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TEAM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Kjøita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921 403 585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TEAM REVISJON AS</a:t>
            </a:r>
          </a:p>
        </p:txBody>
      </p:sp>
    </p:spTree>
  </p:cSld>
  <p:clrMapOvr>
    <a:masterClrMapping xmlns:a="http://schemas.openxmlformats.org/drawingml/2006/main"/>
  </p:clrMapOvr>
</p:sld>
</file>