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ce9daa880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8995f7bac407d"/>
  </p:sldMasterIdLst>
  <p:sldIdLst>
    <p:sldId xmlns:r="http://schemas.openxmlformats.org/officeDocument/2006/relationships" id="256" r:id="R53b69c952c264db9"/>
    <p:sldId xmlns:r="http://schemas.openxmlformats.org/officeDocument/2006/relationships" id="257" r:id="R059fddae0a82409b"/>
    <p:sldId xmlns:r="http://schemas.openxmlformats.org/officeDocument/2006/relationships" id="258" r:id="R51e53f45ed734640"/>
    <p:sldId xmlns:r="http://schemas.openxmlformats.org/officeDocument/2006/relationships" id="259" r:id="R8a72e535082143da"/>
    <p:sldId xmlns:r="http://schemas.openxmlformats.org/officeDocument/2006/relationships" id="260" r:id="Re086d708d67b4312"/>
    <p:sldId xmlns:r="http://schemas.openxmlformats.org/officeDocument/2006/relationships" id="261" r:id="R2a8a5c557be14bf9"/>
    <p:sldId xmlns:r="http://schemas.openxmlformats.org/officeDocument/2006/relationships" id="262" r:id="Rc5d6366f8582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8995f7bac407d" /><Relationship Type="http://schemas.openxmlformats.org/officeDocument/2006/relationships/slide" Target="/ppt/slides/slide1.xml" Id="R53b69c952c264db9" /><Relationship Type="http://schemas.openxmlformats.org/officeDocument/2006/relationships/slide" Target="/ppt/slides/slide2.xml" Id="R059fddae0a82409b" /><Relationship Type="http://schemas.openxmlformats.org/officeDocument/2006/relationships/slide" Target="/ppt/slides/slide3.xml" Id="R51e53f45ed734640" /><Relationship Type="http://schemas.openxmlformats.org/officeDocument/2006/relationships/slide" Target="/ppt/slides/slide4.xml" Id="R8a72e535082143da" /><Relationship Type="http://schemas.openxmlformats.org/officeDocument/2006/relationships/slide" Target="/ppt/slides/slide5.xml" Id="Re086d708d67b4312" /><Relationship Type="http://schemas.openxmlformats.org/officeDocument/2006/relationships/slide" Target="/ppt/slides/slide6.xml" Id="R2a8a5c557be14bf9" /><Relationship Type="http://schemas.openxmlformats.org/officeDocument/2006/relationships/slide" Target="/ppt/slides/slide7.xml" Id="Rc5d6366f8582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1aef07304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f640e50ae4c41" /><Relationship Type="http://schemas.openxmlformats.org/officeDocument/2006/relationships/theme" Target="/ppt/slideMasters/theme/theme1.xml" Id="Re9079772f3d7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f640e50ae4c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fa49b9ee1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610507735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257ae344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d78843be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06fc2688f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8d49fc17b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047ce08fb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STEMI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73 540 337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73 562 171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BODD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51E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921 398 220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STEMI AS</a:t>
            </a:r>
          </a:p>
        </p:txBody>
      </p:sp>
    </p:spTree>
  </p:cSld>
  <p:clrMapOvr>
    <a:masterClrMapping xmlns:a="http://schemas.openxmlformats.org/drawingml/2006/main"/>
  </p:clrMapOvr>
</p:sld>
</file>