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752bea576cd45c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bdd17ab765a4a8e"/>
  </p:sldMasterIdLst>
  <p:sldIdLst>
    <p:sldId xmlns:r="http://schemas.openxmlformats.org/officeDocument/2006/relationships" id="256" r:id="R4cce44f312b54ffe"/>
    <p:sldId xmlns:r="http://schemas.openxmlformats.org/officeDocument/2006/relationships" id="257" r:id="R649ba3e9dab44235"/>
    <p:sldId xmlns:r="http://schemas.openxmlformats.org/officeDocument/2006/relationships" id="258" r:id="Re2d6995ba3da4c42"/>
    <p:sldId xmlns:r="http://schemas.openxmlformats.org/officeDocument/2006/relationships" id="259" r:id="Rd83be84295bb44c2"/>
    <p:sldId xmlns:r="http://schemas.openxmlformats.org/officeDocument/2006/relationships" id="260" r:id="R9caa82f35cf343f3"/>
    <p:sldId xmlns:r="http://schemas.openxmlformats.org/officeDocument/2006/relationships" id="261" r:id="R2531786b5cf5414c"/>
    <p:sldId xmlns:r="http://schemas.openxmlformats.org/officeDocument/2006/relationships" id="262" r:id="R71baa36cee3441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dd17ab765a4a8e" /><Relationship Type="http://schemas.openxmlformats.org/officeDocument/2006/relationships/slide" Target="/ppt/slides/slide1.xml" Id="R4cce44f312b54ffe" /><Relationship Type="http://schemas.openxmlformats.org/officeDocument/2006/relationships/slide" Target="/ppt/slides/slide2.xml" Id="R649ba3e9dab44235" /><Relationship Type="http://schemas.openxmlformats.org/officeDocument/2006/relationships/slide" Target="/ppt/slides/slide3.xml" Id="Re2d6995ba3da4c42" /><Relationship Type="http://schemas.openxmlformats.org/officeDocument/2006/relationships/slide" Target="/ppt/slides/slide4.xml" Id="Rd83be84295bb44c2" /><Relationship Type="http://schemas.openxmlformats.org/officeDocument/2006/relationships/slide" Target="/ppt/slides/slide5.xml" Id="R9caa82f35cf343f3" /><Relationship Type="http://schemas.openxmlformats.org/officeDocument/2006/relationships/slide" Target="/ppt/slides/slide6.xml" Id="R2531786b5cf5414c" /><Relationship Type="http://schemas.openxmlformats.org/officeDocument/2006/relationships/slide" Target="/ppt/slides/slide7.xml" Id="R71baa36cee3441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ac04a1bc1744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f8ad2e47b4e4d" /><Relationship Type="http://schemas.openxmlformats.org/officeDocument/2006/relationships/theme" Target="/ppt/slideMasters/theme/theme1.xml" Id="Ra546905160614d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7f8ad2e47b4e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c96b2191447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36dc02f2b84b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762e072674c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c7db5080ce45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38e80abf140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e127d2038a41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c097c518dd47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IMOEN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IMOEN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359 039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INGJERD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921 385 293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IMOEN HOLDING AS</a:t>
            </a:r>
          </a:p>
        </p:txBody>
      </p:sp>
    </p:spTree>
  </p:cSld>
  <p:clrMapOvr>
    <a:masterClrMapping xmlns:a="http://schemas.openxmlformats.org/drawingml/2006/main"/>
  </p:clrMapOvr>
</p:sld>
</file>