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31c0d3eec42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79b600b82e4b6c"/>
  </p:sldMasterIdLst>
  <p:sldIdLst>
    <p:sldId xmlns:r="http://schemas.openxmlformats.org/officeDocument/2006/relationships" id="256" r:id="R79cc28ca578d4174"/>
    <p:sldId xmlns:r="http://schemas.openxmlformats.org/officeDocument/2006/relationships" id="257" r:id="R7afe90df9aec448a"/>
    <p:sldId xmlns:r="http://schemas.openxmlformats.org/officeDocument/2006/relationships" id="258" r:id="R1e4fd3b22f0e4198"/>
    <p:sldId xmlns:r="http://schemas.openxmlformats.org/officeDocument/2006/relationships" id="259" r:id="R7d29cc5b6b4c4b5b"/>
    <p:sldId xmlns:r="http://schemas.openxmlformats.org/officeDocument/2006/relationships" id="260" r:id="Rfe9e6e46f68b464e"/>
    <p:sldId xmlns:r="http://schemas.openxmlformats.org/officeDocument/2006/relationships" id="261" r:id="R69a11477631a4187"/>
    <p:sldId xmlns:r="http://schemas.openxmlformats.org/officeDocument/2006/relationships" id="262" r:id="R48db28693527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9b600b82e4b6c" /><Relationship Type="http://schemas.openxmlformats.org/officeDocument/2006/relationships/slide" Target="/ppt/slides/slide1.xml" Id="R79cc28ca578d4174" /><Relationship Type="http://schemas.openxmlformats.org/officeDocument/2006/relationships/slide" Target="/ppt/slides/slide2.xml" Id="R7afe90df9aec448a" /><Relationship Type="http://schemas.openxmlformats.org/officeDocument/2006/relationships/slide" Target="/ppt/slides/slide3.xml" Id="R1e4fd3b22f0e4198" /><Relationship Type="http://schemas.openxmlformats.org/officeDocument/2006/relationships/slide" Target="/ppt/slides/slide4.xml" Id="R7d29cc5b6b4c4b5b" /><Relationship Type="http://schemas.openxmlformats.org/officeDocument/2006/relationships/slide" Target="/ppt/slides/slide5.xml" Id="Rfe9e6e46f68b464e" /><Relationship Type="http://schemas.openxmlformats.org/officeDocument/2006/relationships/slide" Target="/ppt/slides/slide6.xml" Id="R69a11477631a4187" /><Relationship Type="http://schemas.openxmlformats.org/officeDocument/2006/relationships/slide" Target="/ppt/slides/slide7.xml" Id="R48db28693527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672e53eda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8de51e77c451b" /><Relationship Type="http://schemas.openxmlformats.org/officeDocument/2006/relationships/theme" Target="/ppt/slideMasters/theme/theme1.xml" Id="R50af6daf1785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98de51e77c45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baa44a88d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358e75861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7a94f2b7145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2c4f4eaab42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1da11603e4e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ba255a1f34f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65857dd96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WILHELM BENTZEN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Nicolai Wilhelm Bentzen, Skogbrynet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921 374 674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BENICO AS</a:t>
            </a:r>
          </a:p>
        </p:txBody>
      </p:sp>
    </p:spTree>
  </p:cSld>
  <p:clrMapOvr>
    <a:masterClrMapping xmlns:a="http://schemas.openxmlformats.org/drawingml/2006/main"/>
  </p:clrMapOvr>
</p:sld>
</file>