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057c5cbb3c48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55b5b906314a18"/>
  </p:sldMasterIdLst>
  <p:sldIdLst>
    <p:sldId xmlns:r="http://schemas.openxmlformats.org/officeDocument/2006/relationships" id="256" r:id="R56b3abdcdf9748c9"/>
    <p:sldId xmlns:r="http://schemas.openxmlformats.org/officeDocument/2006/relationships" id="257" r:id="R63d276ab26054c9f"/>
    <p:sldId xmlns:r="http://schemas.openxmlformats.org/officeDocument/2006/relationships" id="258" r:id="Raf3bd729d1a44ffe"/>
    <p:sldId xmlns:r="http://schemas.openxmlformats.org/officeDocument/2006/relationships" id="259" r:id="Rf80ae40958be45ec"/>
    <p:sldId xmlns:r="http://schemas.openxmlformats.org/officeDocument/2006/relationships" id="260" r:id="R68e9e5c4d5534568"/>
    <p:sldId xmlns:r="http://schemas.openxmlformats.org/officeDocument/2006/relationships" id="261" r:id="Rcf6562ffa04449be"/>
    <p:sldId xmlns:r="http://schemas.openxmlformats.org/officeDocument/2006/relationships" id="262" r:id="R599d337b980d45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5b5b906314a18" /><Relationship Type="http://schemas.openxmlformats.org/officeDocument/2006/relationships/slide" Target="/ppt/slides/slide1.xml" Id="R56b3abdcdf9748c9" /><Relationship Type="http://schemas.openxmlformats.org/officeDocument/2006/relationships/slide" Target="/ppt/slides/slide2.xml" Id="R63d276ab26054c9f" /><Relationship Type="http://schemas.openxmlformats.org/officeDocument/2006/relationships/slide" Target="/ppt/slides/slide3.xml" Id="Raf3bd729d1a44ffe" /><Relationship Type="http://schemas.openxmlformats.org/officeDocument/2006/relationships/slide" Target="/ppt/slides/slide4.xml" Id="Rf80ae40958be45ec" /><Relationship Type="http://schemas.openxmlformats.org/officeDocument/2006/relationships/slide" Target="/ppt/slides/slide5.xml" Id="R68e9e5c4d5534568" /><Relationship Type="http://schemas.openxmlformats.org/officeDocument/2006/relationships/slide" Target="/ppt/slides/slide6.xml" Id="Rcf6562ffa04449be" /><Relationship Type="http://schemas.openxmlformats.org/officeDocument/2006/relationships/slide" Target="/ppt/slides/slide7.xml" Id="R599d337b980d45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4e246ac4e4f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955db71f44ab0" /><Relationship Type="http://schemas.openxmlformats.org/officeDocument/2006/relationships/theme" Target="/ppt/slideMasters/theme/theme1.xml" Id="Rec5dfef1fe7c4b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1955db71f44a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ca126afbd48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44b8ceee842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bf518b3cc43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0ba5e68644a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64185ed144d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7e50f9de247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9ca5ba70244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ARMABASITO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ARMABASITO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17 761 166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5 299 771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17 799 771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RISHAUG ENTERPRISES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Rishaug, Ekebergveien 254D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921 343 752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ARMABASITO AS</a:t>
            </a:r>
          </a:p>
        </p:txBody>
      </p:sp>
    </p:spTree>
  </p:cSld>
  <p:clrMapOvr>
    <a:masterClrMapping xmlns:a="http://schemas.openxmlformats.org/drawingml/2006/main"/>
  </p:clrMapOvr>
</p:sld>
</file>