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c38639430c41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9c6239eeee4c26"/>
  </p:sldMasterIdLst>
  <p:sldIdLst>
    <p:sldId xmlns:r="http://schemas.openxmlformats.org/officeDocument/2006/relationships" id="256" r:id="R387b81b0b79b440e"/>
    <p:sldId xmlns:r="http://schemas.openxmlformats.org/officeDocument/2006/relationships" id="257" r:id="R5f426f1b43dd4957"/>
    <p:sldId xmlns:r="http://schemas.openxmlformats.org/officeDocument/2006/relationships" id="258" r:id="R5c74cf6b3d5a41bf"/>
    <p:sldId xmlns:r="http://schemas.openxmlformats.org/officeDocument/2006/relationships" id="259" r:id="Rae79d3a672f940ac"/>
    <p:sldId xmlns:r="http://schemas.openxmlformats.org/officeDocument/2006/relationships" id="260" r:id="R27044774854c44d9"/>
    <p:sldId xmlns:r="http://schemas.openxmlformats.org/officeDocument/2006/relationships" id="261" r:id="Rc0c3a61b358f4f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c6239eeee4c26" /><Relationship Type="http://schemas.openxmlformats.org/officeDocument/2006/relationships/slide" Target="/ppt/slides/slide1.xml" Id="R387b81b0b79b440e" /><Relationship Type="http://schemas.openxmlformats.org/officeDocument/2006/relationships/slide" Target="/ppt/slides/slide2.xml" Id="R5f426f1b43dd4957" /><Relationship Type="http://schemas.openxmlformats.org/officeDocument/2006/relationships/slide" Target="/ppt/slides/slide3.xml" Id="R5c74cf6b3d5a41bf" /><Relationship Type="http://schemas.openxmlformats.org/officeDocument/2006/relationships/slide" Target="/ppt/slides/slide4.xml" Id="Rae79d3a672f940ac" /><Relationship Type="http://schemas.openxmlformats.org/officeDocument/2006/relationships/slide" Target="/ppt/slides/slide5.xml" Id="R27044774854c44d9" /><Relationship Type="http://schemas.openxmlformats.org/officeDocument/2006/relationships/slide" Target="/ppt/slides/slide6.xml" Id="Rc0c3a61b358f4f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838ba64ae4a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f1b21fd42473a" /><Relationship Type="http://schemas.openxmlformats.org/officeDocument/2006/relationships/theme" Target="/ppt/slideMasters/theme/theme1.xml" Id="R2fbd52ebe1f8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f1b21fd4247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dc00f5c6b45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d1c75610c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5fcfa3b6b4d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b9c0f18204e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ed46b17c74d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45fa9cf0841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ARMABASITO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921 343 752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