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7767bd226a4e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af6d5e9c154c1e"/>
  </p:sldMasterIdLst>
  <p:sldIdLst>
    <p:sldId xmlns:r="http://schemas.openxmlformats.org/officeDocument/2006/relationships" id="256" r:id="R143f134def4f48ad"/>
    <p:sldId xmlns:r="http://schemas.openxmlformats.org/officeDocument/2006/relationships" id="257" r:id="R8ebfe41b28e645a1"/>
    <p:sldId xmlns:r="http://schemas.openxmlformats.org/officeDocument/2006/relationships" id="258" r:id="Rbb5e8904125d4ac1"/>
    <p:sldId xmlns:r="http://schemas.openxmlformats.org/officeDocument/2006/relationships" id="259" r:id="Rc8f912297b464237"/>
    <p:sldId xmlns:r="http://schemas.openxmlformats.org/officeDocument/2006/relationships" id="260" r:id="R5aef157a0ad24acb"/>
    <p:sldId xmlns:r="http://schemas.openxmlformats.org/officeDocument/2006/relationships" id="261" r:id="R8ccef3395fc94367"/>
    <p:sldId xmlns:r="http://schemas.openxmlformats.org/officeDocument/2006/relationships" id="262" r:id="R5e415e69d35a4b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af6d5e9c154c1e" /><Relationship Type="http://schemas.openxmlformats.org/officeDocument/2006/relationships/slide" Target="/ppt/slides/slide1.xml" Id="R143f134def4f48ad" /><Relationship Type="http://schemas.openxmlformats.org/officeDocument/2006/relationships/slide" Target="/ppt/slides/slide2.xml" Id="R8ebfe41b28e645a1" /><Relationship Type="http://schemas.openxmlformats.org/officeDocument/2006/relationships/slide" Target="/ppt/slides/slide3.xml" Id="Rbb5e8904125d4ac1" /><Relationship Type="http://schemas.openxmlformats.org/officeDocument/2006/relationships/slide" Target="/ppt/slides/slide4.xml" Id="Rc8f912297b464237" /><Relationship Type="http://schemas.openxmlformats.org/officeDocument/2006/relationships/slide" Target="/ppt/slides/slide5.xml" Id="R5aef157a0ad24acb" /><Relationship Type="http://schemas.openxmlformats.org/officeDocument/2006/relationships/slide" Target="/ppt/slides/slide6.xml" Id="R8ccef3395fc94367" /><Relationship Type="http://schemas.openxmlformats.org/officeDocument/2006/relationships/slide" Target="/ppt/slides/slide7.xml" Id="R5e415e69d35a4b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f5db23427a4f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0b8527bf44e95" /><Relationship Type="http://schemas.openxmlformats.org/officeDocument/2006/relationships/theme" Target="/ppt/slideMasters/theme/theme1.xml" Id="R75484bbdc91e44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e0b8527bf44e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b925429c149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b4d757d9349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68e43894643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baef021234a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97c659e6644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99ce7eb9f94c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dd0bb206545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ECTECH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ECTECH AS ble etablert [år] og holder til i Øvre 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2 484 784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454 307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354 290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462 421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862 295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SIGURD SVENDSEN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Storbotn 149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5106 Øvre 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921 331 088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ECTECH AS</a:t>
            </a:r>
          </a:p>
        </p:txBody>
      </p:sp>
    </p:spTree>
  </p:cSld>
  <p:clrMapOvr>
    <a:masterClrMapping xmlns:a="http://schemas.openxmlformats.org/drawingml/2006/main"/>
  </p:clrMapOvr>
</p:sld>
</file>