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063fff4ce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b8ec18216488f"/>
  </p:sldMasterIdLst>
  <p:sldIdLst>
    <p:sldId xmlns:r="http://schemas.openxmlformats.org/officeDocument/2006/relationships" id="256" r:id="R7658e3e143ed4687"/>
    <p:sldId xmlns:r="http://schemas.openxmlformats.org/officeDocument/2006/relationships" id="257" r:id="R2be622f017154459"/>
    <p:sldId xmlns:r="http://schemas.openxmlformats.org/officeDocument/2006/relationships" id="258" r:id="R99d029b8749e4047"/>
    <p:sldId xmlns:r="http://schemas.openxmlformats.org/officeDocument/2006/relationships" id="259" r:id="Ra3222fe7211049b9"/>
    <p:sldId xmlns:r="http://schemas.openxmlformats.org/officeDocument/2006/relationships" id="260" r:id="Rec3be794a39e46b5"/>
    <p:sldId xmlns:r="http://schemas.openxmlformats.org/officeDocument/2006/relationships" id="261" r:id="R8d23281b626d461b"/>
    <p:sldId xmlns:r="http://schemas.openxmlformats.org/officeDocument/2006/relationships" id="262" r:id="R41efe85bb129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b8ec18216488f" /><Relationship Type="http://schemas.openxmlformats.org/officeDocument/2006/relationships/slide" Target="/ppt/slides/slide1.xml" Id="R7658e3e143ed4687" /><Relationship Type="http://schemas.openxmlformats.org/officeDocument/2006/relationships/slide" Target="/ppt/slides/slide2.xml" Id="R2be622f017154459" /><Relationship Type="http://schemas.openxmlformats.org/officeDocument/2006/relationships/slide" Target="/ppt/slides/slide3.xml" Id="R99d029b8749e4047" /><Relationship Type="http://schemas.openxmlformats.org/officeDocument/2006/relationships/slide" Target="/ppt/slides/slide4.xml" Id="Ra3222fe7211049b9" /><Relationship Type="http://schemas.openxmlformats.org/officeDocument/2006/relationships/slide" Target="/ppt/slides/slide5.xml" Id="Rec3be794a39e46b5" /><Relationship Type="http://schemas.openxmlformats.org/officeDocument/2006/relationships/slide" Target="/ppt/slides/slide6.xml" Id="R8d23281b626d461b" /><Relationship Type="http://schemas.openxmlformats.org/officeDocument/2006/relationships/slide" Target="/ppt/slides/slide7.xml" Id="R41efe85bb129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d152fad87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ba165c1054ef1" /><Relationship Type="http://schemas.openxmlformats.org/officeDocument/2006/relationships/theme" Target="/ppt/slideMasters/theme/theme1.xml" Id="R6323b911f83a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ba165c105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6cd746641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b237a483f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db99416e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3cf6e8e02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409eaf87646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891c4cd07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f614d29c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NYLÆNDE FRAMNES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