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0603eed1bd45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8b972c2bdc4f1c"/>
  </p:sldMasterIdLst>
  <p:sldIdLst>
    <p:sldId xmlns:r="http://schemas.openxmlformats.org/officeDocument/2006/relationships" id="256" r:id="R054f064d3dba45cd"/>
    <p:sldId xmlns:r="http://schemas.openxmlformats.org/officeDocument/2006/relationships" id="257" r:id="R940cc8923e004597"/>
    <p:sldId xmlns:r="http://schemas.openxmlformats.org/officeDocument/2006/relationships" id="258" r:id="R29e5a0071a8d41a1"/>
    <p:sldId xmlns:r="http://schemas.openxmlformats.org/officeDocument/2006/relationships" id="259" r:id="R2ada1a7b18924ce8"/>
    <p:sldId xmlns:r="http://schemas.openxmlformats.org/officeDocument/2006/relationships" id="260" r:id="Ra893ca6b43994ca7"/>
    <p:sldId xmlns:r="http://schemas.openxmlformats.org/officeDocument/2006/relationships" id="261" r:id="Raeb8f9b9ca004043"/>
    <p:sldId xmlns:r="http://schemas.openxmlformats.org/officeDocument/2006/relationships" id="262" r:id="R295a4384985341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8b972c2bdc4f1c" /><Relationship Type="http://schemas.openxmlformats.org/officeDocument/2006/relationships/slide" Target="/ppt/slides/slide1.xml" Id="R054f064d3dba45cd" /><Relationship Type="http://schemas.openxmlformats.org/officeDocument/2006/relationships/slide" Target="/ppt/slides/slide2.xml" Id="R940cc8923e004597" /><Relationship Type="http://schemas.openxmlformats.org/officeDocument/2006/relationships/slide" Target="/ppt/slides/slide3.xml" Id="R29e5a0071a8d41a1" /><Relationship Type="http://schemas.openxmlformats.org/officeDocument/2006/relationships/slide" Target="/ppt/slides/slide4.xml" Id="R2ada1a7b18924ce8" /><Relationship Type="http://schemas.openxmlformats.org/officeDocument/2006/relationships/slide" Target="/ppt/slides/slide5.xml" Id="Ra893ca6b43994ca7" /><Relationship Type="http://schemas.openxmlformats.org/officeDocument/2006/relationships/slide" Target="/ppt/slides/slide6.xml" Id="Raeb8f9b9ca004043" /><Relationship Type="http://schemas.openxmlformats.org/officeDocument/2006/relationships/slide" Target="/ppt/slides/slide7.xml" Id="R295a4384985341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440c30cb3048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7d642058a4ebb" /><Relationship Type="http://schemas.openxmlformats.org/officeDocument/2006/relationships/theme" Target="/ppt/slideMasters/theme/theme1.xml" Id="Reed98c7a740a49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37d642058a4e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5fa80770e42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6d1f0789045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c258803ac42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ef240487b4f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3ec399bbc41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a6c640abc43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21b36f40c4f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FAVENTE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FAVENTE EIENDOM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6 689 250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27 931 442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AS  –  32,1 %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EAG HOLDING AS  –  26,8 %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FOTO AS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KAAGE INVEST AS  –  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ADB-Senteret AS, 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921 284 055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