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6d02399b0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5d33ddd774811"/>
  </p:sldMasterIdLst>
  <p:sldIdLst>
    <p:sldId xmlns:r="http://schemas.openxmlformats.org/officeDocument/2006/relationships" id="256" r:id="R2c577c879e964226"/>
    <p:sldId xmlns:r="http://schemas.openxmlformats.org/officeDocument/2006/relationships" id="257" r:id="R9e1675cf03374b6d"/>
    <p:sldId xmlns:r="http://schemas.openxmlformats.org/officeDocument/2006/relationships" id="258" r:id="R96f934970be04873"/>
    <p:sldId xmlns:r="http://schemas.openxmlformats.org/officeDocument/2006/relationships" id="259" r:id="R70b5853f6b7d4139"/>
    <p:sldId xmlns:r="http://schemas.openxmlformats.org/officeDocument/2006/relationships" id="260" r:id="R1c21472b0c2f4191"/>
    <p:sldId xmlns:r="http://schemas.openxmlformats.org/officeDocument/2006/relationships" id="261" r:id="R67a076cf104041b1"/>
    <p:sldId xmlns:r="http://schemas.openxmlformats.org/officeDocument/2006/relationships" id="262" r:id="R76377df28354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5d33ddd774811" /><Relationship Type="http://schemas.openxmlformats.org/officeDocument/2006/relationships/slide" Target="/ppt/slides/slide1.xml" Id="R2c577c879e964226" /><Relationship Type="http://schemas.openxmlformats.org/officeDocument/2006/relationships/slide" Target="/ppt/slides/slide2.xml" Id="R9e1675cf03374b6d" /><Relationship Type="http://schemas.openxmlformats.org/officeDocument/2006/relationships/slide" Target="/ppt/slides/slide3.xml" Id="R96f934970be04873" /><Relationship Type="http://schemas.openxmlformats.org/officeDocument/2006/relationships/slide" Target="/ppt/slides/slide4.xml" Id="R70b5853f6b7d4139" /><Relationship Type="http://schemas.openxmlformats.org/officeDocument/2006/relationships/slide" Target="/ppt/slides/slide5.xml" Id="R1c21472b0c2f4191" /><Relationship Type="http://schemas.openxmlformats.org/officeDocument/2006/relationships/slide" Target="/ppt/slides/slide6.xml" Id="R67a076cf104041b1" /><Relationship Type="http://schemas.openxmlformats.org/officeDocument/2006/relationships/slide" Target="/ppt/slides/slide7.xml" Id="R76377df28354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b3de393a5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d70615374e99" /><Relationship Type="http://schemas.openxmlformats.org/officeDocument/2006/relationships/theme" Target="/ppt/slideMasters/theme/theme1.xml" Id="R52995a08a95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3d7061537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33f38c83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41099e05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31bf483d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e399496a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3fb3ab6f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2f7913e60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6c1cf3de6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