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ad59958b1841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49a7ff58044d92"/>
  </p:sldMasterIdLst>
  <p:sldIdLst>
    <p:sldId xmlns:r="http://schemas.openxmlformats.org/officeDocument/2006/relationships" id="256" r:id="R5d40235d8c144096"/>
    <p:sldId xmlns:r="http://schemas.openxmlformats.org/officeDocument/2006/relationships" id="257" r:id="R16acd410d1734b5f"/>
    <p:sldId xmlns:r="http://schemas.openxmlformats.org/officeDocument/2006/relationships" id="258" r:id="Rf8bcd3f0bf604b53"/>
    <p:sldId xmlns:r="http://schemas.openxmlformats.org/officeDocument/2006/relationships" id="259" r:id="R25e2eef092bf49ac"/>
    <p:sldId xmlns:r="http://schemas.openxmlformats.org/officeDocument/2006/relationships" id="260" r:id="R19952daf90b84358"/>
    <p:sldId xmlns:r="http://schemas.openxmlformats.org/officeDocument/2006/relationships" id="261" r:id="R19ae48c76646403b"/>
    <p:sldId xmlns:r="http://schemas.openxmlformats.org/officeDocument/2006/relationships" id="262" r:id="R502ff27c13804f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9a7ff58044d92" /><Relationship Type="http://schemas.openxmlformats.org/officeDocument/2006/relationships/slide" Target="/ppt/slides/slide1.xml" Id="R5d40235d8c144096" /><Relationship Type="http://schemas.openxmlformats.org/officeDocument/2006/relationships/slide" Target="/ppt/slides/slide2.xml" Id="R16acd410d1734b5f" /><Relationship Type="http://schemas.openxmlformats.org/officeDocument/2006/relationships/slide" Target="/ppt/slides/slide3.xml" Id="Rf8bcd3f0bf604b53" /><Relationship Type="http://schemas.openxmlformats.org/officeDocument/2006/relationships/slide" Target="/ppt/slides/slide4.xml" Id="R25e2eef092bf49ac" /><Relationship Type="http://schemas.openxmlformats.org/officeDocument/2006/relationships/slide" Target="/ppt/slides/slide5.xml" Id="R19952daf90b84358" /><Relationship Type="http://schemas.openxmlformats.org/officeDocument/2006/relationships/slide" Target="/ppt/slides/slide6.xml" Id="R19ae48c76646403b" /><Relationship Type="http://schemas.openxmlformats.org/officeDocument/2006/relationships/slide" Target="/ppt/slides/slide7.xml" Id="R502ff27c13804f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9d263415e44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46bb97af549e5" /><Relationship Type="http://schemas.openxmlformats.org/officeDocument/2006/relationships/theme" Target="/ppt/slideMasters/theme/theme1.xml" Id="Rdb086c4c4cf34b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046bb97af549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8b9c3b7754a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dd9ca6dc454a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aed284cae4b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f602aa96e4c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385f7643742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3a9680f964f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cc6655ca546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BYGGTJENESTER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216 680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−202 530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−202 622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−204 035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AVOTINS DIDZIS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921 243 049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BYGGTJENESTER AS</a:t>
            </a:r>
          </a:p>
        </p:txBody>
      </p:sp>
    </p:spTree>
  </p:cSld>
  <p:clrMapOvr>
    <a:masterClrMapping xmlns:a="http://schemas.openxmlformats.org/drawingml/2006/main"/>
  </p:clrMapOvr>
</p:sld>
</file>