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84414c35e741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d886a08f0945e1"/>
  </p:sldMasterIdLst>
  <p:sldIdLst>
    <p:sldId xmlns:r="http://schemas.openxmlformats.org/officeDocument/2006/relationships" id="256" r:id="R3bc269f0f4f64575"/>
    <p:sldId xmlns:r="http://schemas.openxmlformats.org/officeDocument/2006/relationships" id="257" r:id="Rd7bcc35055e74869"/>
    <p:sldId xmlns:r="http://schemas.openxmlformats.org/officeDocument/2006/relationships" id="258" r:id="R10f659ca2cf54a09"/>
    <p:sldId xmlns:r="http://schemas.openxmlformats.org/officeDocument/2006/relationships" id="259" r:id="R3f22b8b922ad42f7"/>
    <p:sldId xmlns:r="http://schemas.openxmlformats.org/officeDocument/2006/relationships" id="260" r:id="Rbce5fbb6961949c3"/>
    <p:sldId xmlns:r="http://schemas.openxmlformats.org/officeDocument/2006/relationships" id="261" r:id="Rcebcb769d29a438f"/>
    <p:sldId xmlns:r="http://schemas.openxmlformats.org/officeDocument/2006/relationships" id="262" r:id="R42c2472ae75442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d886a08f0945e1" /><Relationship Type="http://schemas.openxmlformats.org/officeDocument/2006/relationships/slide" Target="/ppt/slides/slide1.xml" Id="R3bc269f0f4f64575" /><Relationship Type="http://schemas.openxmlformats.org/officeDocument/2006/relationships/slide" Target="/ppt/slides/slide2.xml" Id="Rd7bcc35055e74869" /><Relationship Type="http://schemas.openxmlformats.org/officeDocument/2006/relationships/slide" Target="/ppt/slides/slide3.xml" Id="R10f659ca2cf54a09" /><Relationship Type="http://schemas.openxmlformats.org/officeDocument/2006/relationships/slide" Target="/ppt/slides/slide4.xml" Id="R3f22b8b922ad42f7" /><Relationship Type="http://schemas.openxmlformats.org/officeDocument/2006/relationships/slide" Target="/ppt/slides/slide5.xml" Id="Rbce5fbb6961949c3" /><Relationship Type="http://schemas.openxmlformats.org/officeDocument/2006/relationships/slide" Target="/ppt/slides/slide6.xml" Id="Rcebcb769d29a438f" /><Relationship Type="http://schemas.openxmlformats.org/officeDocument/2006/relationships/slide" Target="/ppt/slides/slide7.xml" Id="R42c2472ae75442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094932fffb43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c305a62224a5d" /><Relationship Type="http://schemas.openxmlformats.org/officeDocument/2006/relationships/theme" Target="/ppt/slideMasters/theme/theme1.xml" Id="Racdfd9b7903941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7c305a62224a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aca32257a4d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dd4f6dafe48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10ee38e1140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ad39d848449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e17c3724748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2af8fee554a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0303a93154b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 ØKONOMI OG HR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ØKONOMI OG HR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 ØKONOMI OG HR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ØKONOMI OG HR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ØKONOMI OG HR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ØKONOMI OG HR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55 556 456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6 586 600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5 539 752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6 169 438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27 165 249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ØKONOMI OG HR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TASI AS  –  34,5 %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CONSTANCE AS  –  14,7 %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POSITIV KOMPETANSE AS  –  14,7 %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DIGERLAND AS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 ACCOUNTING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INNOFI AS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ØKONOMI OG HR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7075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89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trym.sivertsen@kl.no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921 235 380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ØKONOMI OG HR AS</a:t>
            </a:r>
          </a:p>
        </p:txBody>
      </p:sp>
    </p:spTree>
  </p:cSld>
  <p:clrMapOvr>
    <a:masterClrMapping xmlns:a="http://schemas.openxmlformats.org/drawingml/2006/main"/>
  </p:clrMapOvr>
</p:sld>
</file>