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5b64affde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4c6d636864204"/>
  </p:sldMasterIdLst>
  <p:sldIdLst>
    <p:sldId xmlns:r="http://schemas.openxmlformats.org/officeDocument/2006/relationships" id="256" r:id="R344a4a07efab4be0"/>
    <p:sldId xmlns:r="http://schemas.openxmlformats.org/officeDocument/2006/relationships" id="257" r:id="R1053cfd37b9c4506"/>
    <p:sldId xmlns:r="http://schemas.openxmlformats.org/officeDocument/2006/relationships" id="258" r:id="Rc17da60921ff4a0b"/>
    <p:sldId xmlns:r="http://schemas.openxmlformats.org/officeDocument/2006/relationships" id="259" r:id="R79762a22a64644ce"/>
    <p:sldId xmlns:r="http://schemas.openxmlformats.org/officeDocument/2006/relationships" id="260" r:id="R03a4b37cf6e5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4c6d636864204" /><Relationship Type="http://schemas.openxmlformats.org/officeDocument/2006/relationships/slide" Target="/ppt/slides/slide1.xml" Id="R344a4a07efab4be0" /><Relationship Type="http://schemas.openxmlformats.org/officeDocument/2006/relationships/slide" Target="/ppt/slides/slide2.xml" Id="R1053cfd37b9c4506" /><Relationship Type="http://schemas.openxmlformats.org/officeDocument/2006/relationships/slide" Target="/ppt/slides/slide3.xml" Id="Rc17da60921ff4a0b" /><Relationship Type="http://schemas.openxmlformats.org/officeDocument/2006/relationships/slide" Target="/ppt/slides/slide4.xml" Id="R79762a22a64644ce" /><Relationship Type="http://schemas.openxmlformats.org/officeDocument/2006/relationships/slide" Target="/ppt/slides/slide5.xml" Id="R03a4b37cf6e5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7af13c7bd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1e109bfc4000" /><Relationship Type="http://schemas.openxmlformats.org/officeDocument/2006/relationships/theme" Target="/ppt/slideMasters/theme/theme1.xml" Id="R9e3d7348f27c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11e109bfc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e2a97cbd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a36e7b0a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bbde5932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fb627caf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6c6a234d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