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0ff98f8d2646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74acbdf65a48a5"/>
  </p:sldMasterIdLst>
  <p:sldIdLst>
    <p:sldId xmlns:r="http://schemas.openxmlformats.org/officeDocument/2006/relationships" id="256" r:id="R0d5258cd2dc54bfd"/>
    <p:sldId xmlns:r="http://schemas.openxmlformats.org/officeDocument/2006/relationships" id="257" r:id="R15057100c74042e0"/>
    <p:sldId xmlns:r="http://schemas.openxmlformats.org/officeDocument/2006/relationships" id="258" r:id="R79921ae46046435e"/>
    <p:sldId xmlns:r="http://schemas.openxmlformats.org/officeDocument/2006/relationships" id="259" r:id="Rb9cb4164e00c4855"/>
    <p:sldId xmlns:r="http://schemas.openxmlformats.org/officeDocument/2006/relationships" id="260" r:id="R707b97d757a4401f"/>
    <p:sldId xmlns:r="http://schemas.openxmlformats.org/officeDocument/2006/relationships" id="261" r:id="R17d2160e925e40d0"/>
    <p:sldId xmlns:r="http://schemas.openxmlformats.org/officeDocument/2006/relationships" id="262" r:id="R1be887c97f5f41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4acbdf65a48a5" /><Relationship Type="http://schemas.openxmlformats.org/officeDocument/2006/relationships/slide" Target="/ppt/slides/slide1.xml" Id="R0d5258cd2dc54bfd" /><Relationship Type="http://schemas.openxmlformats.org/officeDocument/2006/relationships/slide" Target="/ppt/slides/slide2.xml" Id="R15057100c74042e0" /><Relationship Type="http://schemas.openxmlformats.org/officeDocument/2006/relationships/slide" Target="/ppt/slides/slide3.xml" Id="R79921ae46046435e" /><Relationship Type="http://schemas.openxmlformats.org/officeDocument/2006/relationships/slide" Target="/ppt/slides/slide4.xml" Id="Rb9cb4164e00c4855" /><Relationship Type="http://schemas.openxmlformats.org/officeDocument/2006/relationships/slide" Target="/ppt/slides/slide5.xml" Id="R707b97d757a4401f" /><Relationship Type="http://schemas.openxmlformats.org/officeDocument/2006/relationships/slide" Target="/ppt/slides/slide6.xml" Id="R17d2160e925e40d0" /><Relationship Type="http://schemas.openxmlformats.org/officeDocument/2006/relationships/slide" Target="/ppt/slides/slide7.xml" Id="R1be887c97f5f41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47364ea9e45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62696064a4f00" /><Relationship Type="http://schemas.openxmlformats.org/officeDocument/2006/relationships/theme" Target="/ppt/slideMasters/theme/theme1.xml" Id="R34b788c25cab49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562696064a4f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c25de92ea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626511cd64d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e991f7c3d4f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2f61d6a2e49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cd6914fb446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3d2f388db41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03600271847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ZIDANE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INVEST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3 401 396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8 892 452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EVENT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Dønnestadveien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921 210 167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