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b6dc3f82b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3a4eed99a4c3f"/>
  </p:sldMasterIdLst>
  <p:sldIdLst>
    <p:sldId xmlns:r="http://schemas.openxmlformats.org/officeDocument/2006/relationships" id="256" r:id="Rd0ce2ff6ffb14c19"/>
    <p:sldId xmlns:r="http://schemas.openxmlformats.org/officeDocument/2006/relationships" id="257" r:id="R42234a11c2ea4834"/>
    <p:sldId xmlns:r="http://schemas.openxmlformats.org/officeDocument/2006/relationships" id="258" r:id="R1e55b408b069428b"/>
    <p:sldId xmlns:r="http://schemas.openxmlformats.org/officeDocument/2006/relationships" id="259" r:id="R3ea08490c6854f79"/>
    <p:sldId xmlns:r="http://schemas.openxmlformats.org/officeDocument/2006/relationships" id="260" r:id="R2ed317e5427b45e6"/>
    <p:sldId xmlns:r="http://schemas.openxmlformats.org/officeDocument/2006/relationships" id="261" r:id="R984b8701f14e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3a4eed99a4c3f" /><Relationship Type="http://schemas.openxmlformats.org/officeDocument/2006/relationships/slide" Target="/ppt/slides/slide1.xml" Id="Rd0ce2ff6ffb14c19" /><Relationship Type="http://schemas.openxmlformats.org/officeDocument/2006/relationships/slide" Target="/ppt/slides/slide2.xml" Id="R42234a11c2ea4834" /><Relationship Type="http://schemas.openxmlformats.org/officeDocument/2006/relationships/slide" Target="/ppt/slides/slide3.xml" Id="R1e55b408b069428b" /><Relationship Type="http://schemas.openxmlformats.org/officeDocument/2006/relationships/slide" Target="/ppt/slides/slide4.xml" Id="R3ea08490c6854f79" /><Relationship Type="http://schemas.openxmlformats.org/officeDocument/2006/relationships/slide" Target="/ppt/slides/slide5.xml" Id="R2ed317e5427b45e6" /><Relationship Type="http://schemas.openxmlformats.org/officeDocument/2006/relationships/slide" Target="/ppt/slides/slide6.xml" Id="R984b8701f14e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040392512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3f37edb94fdc" /><Relationship Type="http://schemas.openxmlformats.org/officeDocument/2006/relationships/theme" Target="/ppt/slideMasters/theme/theme1.xml" Id="R66cf21f0380c4e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33f37edb9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e53fa05c0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8651a05c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eb8d5de77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0d8620e34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269558f0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5fe66bf19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