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6f9bb6f13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62a129b3346b3"/>
  </p:sldMasterIdLst>
  <p:sldIdLst>
    <p:sldId xmlns:r="http://schemas.openxmlformats.org/officeDocument/2006/relationships" id="256" r:id="R68dcfde1d4174c8f"/>
    <p:sldId xmlns:r="http://schemas.openxmlformats.org/officeDocument/2006/relationships" id="257" r:id="Rbdab603657a34a46"/>
    <p:sldId xmlns:r="http://schemas.openxmlformats.org/officeDocument/2006/relationships" id="258" r:id="Rf12a3904ddfd4f7e"/>
    <p:sldId xmlns:r="http://schemas.openxmlformats.org/officeDocument/2006/relationships" id="259" r:id="Ra7ea028d02c2490d"/>
    <p:sldId xmlns:r="http://schemas.openxmlformats.org/officeDocument/2006/relationships" id="260" r:id="Rec8d46308da0456d"/>
    <p:sldId xmlns:r="http://schemas.openxmlformats.org/officeDocument/2006/relationships" id="261" r:id="R8ea9e000288a44f5"/>
    <p:sldId xmlns:r="http://schemas.openxmlformats.org/officeDocument/2006/relationships" id="262" r:id="Rd8e390931e38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62a129b3346b3" /><Relationship Type="http://schemas.openxmlformats.org/officeDocument/2006/relationships/slide" Target="/ppt/slides/slide1.xml" Id="R68dcfde1d4174c8f" /><Relationship Type="http://schemas.openxmlformats.org/officeDocument/2006/relationships/slide" Target="/ppt/slides/slide2.xml" Id="Rbdab603657a34a46" /><Relationship Type="http://schemas.openxmlformats.org/officeDocument/2006/relationships/slide" Target="/ppt/slides/slide3.xml" Id="Rf12a3904ddfd4f7e" /><Relationship Type="http://schemas.openxmlformats.org/officeDocument/2006/relationships/slide" Target="/ppt/slides/slide4.xml" Id="Ra7ea028d02c2490d" /><Relationship Type="http://schemas.openxmlformats.org/officeDocument/2006/relationships/slide" Target="/ppt/slides/slide5.xml" Id="Rec8d46308da0456d" /><Relationship Type="http://schemas.openxmlformats.org/officeDocument/2006/relationships/slide" Target="/ppt/slides/slide6.xml" Id="R8ea9e000288a44f5" /><Relationship Type="http://schemas.openxmlformats.org/officeDocument/2006/relationships/slide" Target="/ppt/slides/slide7.xml" Id="Rd8e390931e38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f0995442549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3ad51c5524ee9" /><Relationship Type="http://schemas.openxmlformats.org/officeDocument/2006/relationships/theme" Target="/ppt/slideMasters/theme/theme1.xml" Id="Rdb831afbeeda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3ad51c552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41a59a772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92f01fc3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2ea1e426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28e231d72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ae52dbe66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17c1adf88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373c7e3c5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LISE JOHANSEN BRINGSLI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Lise Bringsli, 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