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504de2a63534f4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851ec8edfa44983"/>
  </p:sldMasterIdLst>
  <p:sldIdLst>
    <p:sldId xmlns:r="http://schemas.openxmlformats.org/officeDocument/2006/relationships" id="256" r:id="Rd7f6c56179324fd0"/>
    <p:sldId xmlns:r="http://schemas.openxmlformats.org/officeDocument/2006/relationships" id="257" r:id="R62db1a03aa3546ef"/>
    <p:sldId xmlns:r="http://schemas.openxmlformats.org/officeDocument/2006/relationships" id="258" r:id="R1a04884cccb748d3"/>
    <p:sldId xmlns:r="http://schemas.openxmlformats.org/officeDocument/2006/relationships" id="259" r:id="Rbf5edcf3ea694b7e"/>
    <p:sldId xmlns:r="http://schemas.openxmlformats.org/officeDocument/2006/relationships" id="260" r:id="R548d3d72ae3e41e9"/>
    <p:sldId xmlns:r="http://schemas.openxmlformats.org/officeDocument/2006/relationships" id="261" r:id="Rf28ca775afca4fbc"/>
    <p:sldId xmlns:r="http://schemas.openxmlformats.org/officeDocument/2006/relationships" id="262" r:id="Rce495305e2924c1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851ec8edfa44983" /><Relationship Type="http://schemas.openxmlformats.org/officeDocument/2006/relationships/slide" Target="/ppt/slides/slide1.xml" Id="Rd7f6c56179324fd0" /><Relationship Type="http://schemas.openxmlformats.org/officeDocument/2006/relationships/slide" Target="/ppt/slides/slide2.xml" Id="R62db1a03aa3546ef" /><Relationship Type="http://schemas.openxmlformats.org/officeDocument/2006/relationships/slide" Target="/ppt/slides/slide3.xml" Id="R1a04884cccb748d3" /><Relationship Type="http://schemas.openxmlformats.org/officeDocument/2006/relationships/slide" Target="/ppt/slides/slide4.xml" Id="Rbf5edcf3ea694b7e" /><Relationship Type="http://schemas.openxmlformats.org/officeDocument/2006/relationships/slide" Target="/ppt/slides/slide5.xml" Id="R548d3d72ae3e41e9" /><Relationship Type="http://schemas.openxmlformats.org/officeDocument/2006/relationships/slide" Target="/ppt/slides/slide6.xml" Id="Rf28ca775afca4fbc" /><Relationship Type="http://schemas.openxmlformats.org/officeDocument/2006/relationships/slide" Target="/ppt/slides/slide7.xml" Id="Rce495305e2924c1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97d1cf8e3dc4b6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fe1c56d4294a91" /><Relationship Type="http://schemas.openxmlformats.org/officeDocument/2006/relationships/theme" Target="/ppt/slideMasters/theme/theme1.xml" Id="Rde0602e5a71b449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afe1c56d4294a9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7422793f3f460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180fccff1f428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0129585f1e4b5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a1d4c326d34d7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2a593e60e1488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48fdae8c16486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3fe7479cf54b5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AVANTI REVISJON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AVANTI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AVANTI REVISJON AS ble etablert [år] og holder til i Lunde.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AVANTI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AVANTI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AVANTI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7 095 825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1 878 956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1 419 766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451 133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3 837 283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AVANTI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AVANTI HOLDING AS  –  98,3 %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ANJA TVEITAN  –  0,6 %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TOMMY NIELSEN  –  0,6 %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ÅSE GRIMHOLT  –  0,6 %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AVANTI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Brugata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3825 Lunde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921 197 233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AVANTI REVISJON AS</a:t>
            </a:r>
          </a:p>
        </p:txBody>
      </p:sp>
    </p:spTree>
  </p:cSld>
  <p:clrMapOvr>
    <a:masterClrMapping xmlns:a="http://schemas.openxmlformats.org/drawingml/2006/main"/>
  </p:clrMapOvr>
</p:sld>
</file>