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c2b5b0bc74d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9ae89247d8477d"/>
  </p:sldMasterIdLst>
  <p:sldIdLst>
    <p:sldId xmlns:r="http://schemas.openxmlformats.org/officeDocument/2006/relationships" id="256" r:id="R4df64b111e1d477d"/>
    <p:sldId xmlns:r="http://schemas.openxmlformats.org/officeDocument/2006/relationships" id="257" r:id="R2fabfd53209443d4"/>
    <p:sldId xmlns:r="http://schemas.openxmlformats.org/officeDocument/2006/relationships" id="258" r:id="R6910a7e3945c4f1f"/>
    <p:sldId xmlns:r="http://schemas.openxmlformats.org/officeDocument/2006/relationships" id="259" r:id="R059f7bcdd5a4467a"/>
    <p:sldId xmlns:r="http://schemas.openxmlformats.org/officeDocument/2006/relationships" id="260" r:id="Rab32f1b7809541d2"/>
    <p:sldId xmlns:r="http://schemas.openxmlformats.org/officeDocument/2006/relationships" id="261" r:id="R2b6fecd042cc4775"/>
    <p:sldId xmlns:r="http://schemas.openxmlformats.org/officeDocument/2006/relationships" id="262" r:id="Rac2ae87c41fa4f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ae89247d8477d" /><Relationship Type="http://schemas.openxmlformats.org/officeDocument/2006/relationships/slide" Target="/ppt/slides/slide1.xml" Id="R4df64b111e1d477d" /><Relationship Type="http://schemas.openxmlformats.org/officeDocument/2006/relationships/slide" Target="/ppt/slides/slide2.xml" Id="R2fabfd53209443d4" /><Relationship Type="http://schemas.openxmlformats.org/officeDocument/2006/relationships/slide" Target="/ppt/slides/slide3.xml" Id="R6910a7e3945c4f1f" /><Relationship Type="http://schemas.openxmlformats.org/officeDocument/2006/relationships/slide" Target="/ppt/slides/slide4.xml" Id="R059f7bcdd5a4467a" /><Relationship Type="http://schemas.openxmlformats.org/officeDocument/2006/relationships/slide" Target="/ppt/slides/slide5.xml" Id="Rab32f1b7809541d2" /><Relationship Type="http://schemas.openxmlformats.org/officeDocument/2006/relationships/slide" Target="/ppt/slides/slide6.xml" Id="R2b6fecd042cc4775" /><Relationship Type="http://schemas.openxmlformats.org/officeDocument/2006/relationships/slide" Target="/ppt/slides/slide7.xml" Id="Rac2ae87c41fa4f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df17f083a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d463a7a804d15" /><Relationship Type="http://schemas.openxmlformats.org/officeDocument/2006/relationships/theme" Target="/ppt/slideMasters/theme/theme1.xml" Id="Ra5f6e1bb4172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1d463a7a80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49ba6d3ab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9c3f676d7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176e7ad0147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bd8bdf890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430cae69b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e835ad2db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28042dca84b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SIMPLYGR8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SIMPLYGR8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2 782 492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SIMPLY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Solkilen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3118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921 192 568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