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c656941a5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c8f4de9734aa3"/>
  </p:sldMasterIdLst>
  <p:sldIdLst>
    <p:sldId xmlns:r="http://schemas.openxmlformats.org/officeDocument/2006/relationships" id="256" r:id="R5356ca8c11fd4875"/>
    <p:sldId xmlns:r="http://schemas.openxmlformats.org/officeDocument/2006/relationships" id="257" r:id="Rcf03b836eab84498"/>
    <p:sldId xmlns:r="http://schemas.openxmlformats.org/officeDocument/2006/relationships" id="258" r:id="Rc52aa57411124f45"/>
    <p:sldId xmlns:r="http://schemas.openxmlformats.org/officeDocument/2006/relationships" id="259" r:id="R6ac279f88cdc4d4f"/>
    <p:sldId xmlns:r="http://schemas.openxmlformats.org/officeDocument/2006/relationships" id="260" r:id="R049ff36d4cf44c1b"/>
    <p:sldId xmlns:r="http://schemas.openxmlformats.org/officeDocument/2006/relationships" id="261" r:id="Rd9361aec69054c03"/>
    <p:sldId xmlns:r="http://schemas.openxmlformats.org/officeDocument/2006/relationships" id="262" r:id="R7eab90c47027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c8f4de9734aa3" /><Relationship Type="http://schemas.openxmlformats.org/officeDocument/2006/relationships/slide" Target="/ppt/slides/slide1.xml" Id="R5356ca8c11fd4875" /><Relationship Type="http://schemas.openxmlformats.org/officeDocument/2006/relationships/slide" Target="/ppt/slides/slide2.xml" Id="Rcf03b836eab84498" /><Relationship Type="http://schemas.openxmlformats.org/officeDocument/2006/relationships/slide" Target="/ppt/slides/slide3.xml" Id="Rc52aa57411124f45" /><Relationship Type="http://schemas.openxmlformats.org/officeDocument/2006/relationships/slide" Target="/ppt/slides/slide4.xml" Id="R6ac279f88cdc4d4f" /><Relationship Type="http://schemas.openxmlformats.org/officeDocument/2006/relationships/slide" Target="/ppt/slides/slide5.xml" Id="R049ff36d4cf44c1b" /><Relationship Type="http://schemas.openxmlformats.org/officeDocument/2006/relationships/slide" Target="/ppt/slides/slide6.xml" Id="Rd9361aec69054c03" /><Relationship Type="http://schemas.openxmlformats.org/officeDocument/2006/relationships/slide" Target="/ppt/slides/slide7.xml" Id="R7eab90c47027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648c06fc9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c8b3491294346" /><Relationship Type="http://schemas.openxmlformats.org/officeDocument/2006/relationships/theme" Target="/ppt/slideMasters/theme/theme1.xml" Id="Ra226965786f743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c8b349129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d44f9981e4f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7aa51c162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6562aba40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9689b8c82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27dffd000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e420eb5bb45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d62c7ca86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POSTERINGEN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POSTERINGEN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2 708 073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1 116 073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4 424 798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RICHARD LINDKJØLEN HAGET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Solørveg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POSTERINGEN HOLDING AS</a:t>
            </a:r>
          </a:p>
        </p:txBody>
      </p:sp>
    </p:spTree>
  </p:cSld>
  <p:clrMapOvr>
    <a:masterClrMapping xmlns:a="http://schemas.openxmlformats.org/drawingml/2006/main"/>
  </p:clrMapOvr>
</p:sld>
</file>