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a8958ffa0647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b7a6435f3d4de4"/>
  </p:sldMasterIdLst>
  <p:sldIdLst>
    <p:sldId xmlns:r="http://schemas.openxmlformats.org/officeDocument/2006/relationships" id="256" r:id="R273b23c4cb3248e8"/>
    <p:sldId xmlns:r="http://schemas.openxmlformats.org/officeDocument/2006/relationships" id="257" r:id="R506d495507be40f9"/>
    <p:sldId xmlns:r="http://schemas.openxmlformats.org/officeDocument/2006/relationships" id="258" r:id="R1fbc62782c55414c"/>
    <p:sldId xmlns:r="http://schemas.openxmlformats.org/officeDocument/2006/relationships" id="259" r:id="R40bf7eeee1704f06"/>
    <p:sldId xmlns:r="http://schemas.openxmlformats.org/officeDocument/2006/relationships" id="260" r:id="R08167ebd3d7e42d5"/>
    <p:sldId xmlns:r="http://schemas.openxmlformats.org/officeDocument/2006/relationships" id="261" r:id="R5db4cb5dd5d441cd"/>
    <p:sldId xmlns:r="http://schemas.openxmlformats.org/officeDocument/2006/relationships" id="262" r:id="Raf80664d3fe241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7a6435f3d4de4" /><Relationship Type="http://schemas.openxmlformats.org/officeDocument/2006/relationships/slide" Target="/ppt/slides/slide1.xml" Id="R273b23c4cb3248e8" /><Relationship Type="http://schemas.openxmlformats.org/officeDocument/2006/relationships/slide" Target="/ppt/slides/slide2.xml" Id="R506d495507be40f9" /><Relationship Type="http://schemas.openxmlformats.org/officeDocument/2006/relationships/slide" Target="/ppt/slides/slide3.xml" Id="R1fbc62782c55414c" /><Relationship Type="http://schemas.openxmlformats.org/officeDocument/2006/relationships/slide" Target="/ppt/slides/slide4.xml" Id="R40bf7eeee1704f06" /><Relationship Type="http://schemas.openxmlformats.org/officeDocument/2006/relationships/slide" Target="/ppt/slides/slide5.xml" Id="R08167ebd3d7e42d5" /><Relationship Type="http://schemas.openxmlformats.org/officeDocument/2006/relationships/slide" Target="/ppt/slides/slide6.xml" Id="R5db4cb5dd5d441cd" /><Relationship Type="http://schemas.openxmlformats.org/officeDocument/2006/relationships/slide" Target="/ppt/slides/slide7.xml" Id="Raf80664d3fe241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f85ff1ee8649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550ed67fe4263" /><Relationship Type="http://schemas.openxmlformats.org/officeDocument/2006/relationships/theme" Target="/ppt/slideMasters/theme/theme1.xml" Id="R6d0fc7a9aef74b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8550ed67fe42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b24750bce44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5f369100442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f63f41f6249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4dd6b177048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da87a74c245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df84c54db47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f191a41404e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 TENNANT SONS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TENNANT SONS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16 686 864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17 743 860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MARCUS BEER 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Johan Marcus B. Holm, Jegerveien 18D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921 182 287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TENNANT SONS &amp; CO AS</a:t>
            </a:r>
          </a:p>
        </p:txBody>
      </p:sp>
    </p:spTree>
  </p:cSld>
  <p:clrMapOvr>
    <a:masterClrMapping xmlns:a="http://schemas.openxmlformats.org/drawingml/2006/main"/>
  </p:clrMapOvr>
</p:sld>
</file>