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813c7eff0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1ca60920dd4cba"/>
  </p:sldMasterIdLst>
  <p:sldIdLst>
    <p:sldId xmlns:r="http://schemas.openxmlformats.org/officeDocument/2006/relationships" id="256" r:id="Ra5accbebb5174cc0"/>
    <p:sldId xmlns:r="http://schemas.openxmlformats.org/officeDocument/2006/relationships" id="257" r:id="R106f9a5a7ca542ef"/>
    <p:sldId xmlns:r="http://schemas.openxmlformats.org/officeDocument/2006/relationships" id="258" r:id="Re9a76b43f38d40ac"/>
    <p:sldId xmlns:r="http://schemas.openxmlformats.org/officeDocument/2006/relationships" id="259" r:id="R72c9ee964d324b93"/>
    <p:sldId xmlns:r="http://schemas.openxmlformats.org/officeDocument/2006/relationships" id="260" r:id="Rdde70426eec34c4e"/>
    <p:sldId xmlns:r="http://schemas.openxmlformats.org/officeDocument/2006/relationships" id="261" r:id="R097f559b667b4044"/>
    <p:sldId xmlns:r="http://schemas.openxmlformats.org/officeDocument/2006/relationships" id="262" r:id="R8c05db0df47c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ca60920dd4cba" /><Relationship Type="http://schemas.openxmlformats.org/officeDocument/2006/relationships/slide" Target="/ppt/slides/slide1.xml" Id="Ra5accbebb5174cc0" /><Relationship Type="http://schemas.openxmlformats.org/officeDocument/2006/relationships/slide" Target="/ppt/slides/slide2.xml" Id="R106f9a5a7ca542ef" /><Relationship Type="http://schemas.openxmlformats.org/officeDocument/2006/relationships/slide" Target="/ppt/slides/slide3.xml" Id="Re9a76b43f38d40ac" /><Relationship Type="http://schemas.openxmlformats.org/officeDocument/2006/relationships/slide" Target="/ppt/slides/slide4.xml" Id="R72c9ee964d324b93" /><Relationship Type="http://schemas.openxmlformats.org/officeDocument/2006/relationships/slide" Target="/ppt/slides/slide5.xml" Id="Rdde70426eec34c4e" /><Relationship Type="http://schemas.openxmlformats.org/officeDocument/2006/relationships/slide" Target="/ppt/slides/slide6.xml" Id="R097f559b667b4044" /><Relationship Type="http://schemas.openxmlformats.org/officeDocument/2006/relationships/slide" Target="/ppt/slides/slide7.xml" Id="R8c05db0df47c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9227931b2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d2796a7784675" /><Relationship Type="http://schemas.openxmlformats.org/officeDocument/2006/relationships/theme" Target="/ppt/slideMasters/theme/theme1.xml" Id="R1e90a71a7be9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d2796a778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71d55ec3f49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6d150ea0b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f62339cd7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d28d3787f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89747d9e244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d600286314d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53875be054e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 OG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 OG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10 341 030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WINIARSKI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