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e85a75ad6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6fcb550674a5d"/>
  </p:sldMasterIdLst>
  <p:sldIdLst>
    <p:sldId xmlns:r="http://schemas.openxmlformats.org/officeDocument/2006/relationships" id="256" r:id="R531f74828642458d"/>
    <p:sldId xmlns:r="http://schemas.openxmlformats.org/officeDocument/2006/relationships" id="257" r:id="R494bddc6c7954efe"/>
    <p:sldId xmlns:r="http://schemas.openxmlformats.org/officeDocument/2006/relationships" id="258" r:id="R28006035af0842d6"/>
    <p:sldId xmlns:r="http://schemas.openxmlformats.org/officeDocument/2006/relationships" id="259" r:id="R9ea4968ae0624fb8"/>
    <p:sldId xmlns:r="http://schemas.openxmlformats.org/officeDocument/2006/relationships" id="260" r:id="Rcab2175ee16b4d6e"/>
    <p:sldId xmlns:r="http://schemas.openxmlformats.org/officeDocument/2006/relationships" id="261" r:id="R9d67dd0efe8e4c56"/>
    <p:sldId xmlns:r="http://schemas.openxmlformats.org/officeDocument/2006/relationships" id="262" r:id="R6d06039ad59c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6fcb550674a5d" /><Relationship Type="http://schemas.openxmlformats.org/officeDocument/2006/relationships/slide" Target="/ppt/slides/slide1.xml" Id="R531f74828642458d" /><Relationship Type="http://schemas.openxmlformats.org/officeDocument/2006/relationships/slide" Target="/ppt/slides/slide2.xml" Id="R494bddc6c7954efe" /><Relationship Type="http://schemas.openxmlformats.org/officeDocument/2006/relationships/slide" Target="/ppt/slides/slide3.xml" Id="R28006035af0842d6" /><Relationship Type="http://schemas.openxmlformats.org/officeDocument/2006/relationships/slide" Target="/ppt/slides/slide4.xml" Id="R9ea4968ae0624fb8" /><Relationship Type="http://schemas.openxmlformats.org/officeDocument/2006/relationships/slide" Target="/ppt/slides/slide5.xml" Id="Rcab2175ee16b4d6e" /><Relationship Type="http://schemas.openxmlformats.org/officeDocument/2006/relationships/slide" Target="/ppt/slides/slide6.xml" Id="R9d67dd0efe8e4c56" /><Relationship Type="http://schemas.openxmlformats.org/officeDocument/2006/relationships/slide" Target="/ppt/slides/slide7.xml" Id="R6d06039ad59c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7f46e6c87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ae27b4c2e4ed8" /><Relationship Type="http://schemas.openxmlformats.org/officeDocument/2006/relationships/theme" Target="/ppt/slideMasters/theme/theme1.xml" Id="Rb89bce9b6229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ae27b4c2e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007c3800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a0f2d253b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cbbf0035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3b74f6cc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8d154af0a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916005ef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5cf112a3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