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c1e4f9d25541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cec237d4545e0"/>
  </p:sldMasterIdLst>
  <p:sldIdLst>
    <p:sldId xmlns:r="http://schemas.openxmlformats.org/officeDocument/2006/relationships" id="256" r:id="R885298c47b9b44e1"/>
    <p:sldId xmlns:r="http://schemas.openxmlformats.org/officeDocument/2006/relationships" id="257" r:id="R0e9cc39efdbc44a8"/>
    <p:sldId xmlns:r="http://schemas.openxmlformats.org/officeDocument/2006/relationships" id="258" r:id="R32f4a92bad2644b3"/>
    <p:sldId xmlns:r="http://schemas.openxmlformats.org/officeDocument/2006/relationships" id="259" r:id="R54877a5357394988"/>
    <p:sldId xmlns:r="http://schemas.openxmlformats.org/officeDocument/2006/relationships" id="260" r:id="R31a2f3f43f50415a"/>
    <p:sldId xmlns:r="http://schemas.openxmlformats.org/officeDocument/2006/relationships" id="261" r:id="R5c7010ec446448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cec237d4545e0" /><Relationship Type="http://schemas.openxmlformats.org/officeDocument/2006/relationships/slide" Target="/ppt/slides/slide1.xml" Id="R885298c47b9b44e1" /><Relationship Type="http://schemas.openxmlformats.org/officeDocument/2006/relationships/slide" Target="/ppt/slides/slide2.xml" Id="R0e9cc39efdbc44a8" /><Relationship Type="http://schemas.openxmlformats.org/officeDocument/2006/relationships/slide" Target="/ppt/slides/slide3.xml" Id="R32f4a92bad2644b3" /><Relationship Type="http://schemas.openxmlformats.org/officeDocument/2006/relationships/slide" Target="/ppt/slides/slide4.xml" Id="R54877a5357394988" /><Relationship Type="http://schemas.openxmlformats.org/officeDocument/2006/relationships/slide" Target="/ppt/slides/slide5.xml" Id="R31a2f3f43f50415a" /><Relationship Type="http://schemas.openxmlformats.org/officeDocument/2006/relationships/slide" Target="/ppt/slides/slide6.xml" Id="R5c7010ec446448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dd57f78de43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8daf89e5946c1" /><Relationship Type="http://schemas.openxmlformats.org/officeDocument/2006/relationships/theme" Target="/ppt/slideMasters/theme/theme1.xml" Id="Rb9c2853b88b349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98daf89e5946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4eb69abf7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54333eb65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a2087ae37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0bd736e0240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e9efcccae42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cc10620964e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Storeliene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