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373dc04ff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d4127966be4e80"/>
  </p:sldMasterIdLst>
  <p:sldIdLst>
    <p:sldId xmlns:r="http://schemas.openxmlformats.org/officeDocument/2006/relationships" id="256" r:id="R81c2a40c1a944116"/>
    <p:sldId xmlns:r="http://schemas.openxmlformats.org/officeDocument/2006/relationships" id="257" r:id="Rc2e01e251ebd49a4"/>
    <p:sldId xmlns:r="http://schemas.openxmlformats.org/officeDocument/2006/relationships" id="258" r:id="R9d75c53eaa794918"/>
    <p:sldId xmlns:r="http://schemas.openxmlformats.org/officeDocument/2006/relationships" id="259" r:id="Rc89a8fe808764331"/>
    <p:sldId xmlns:r="http://schemas.openxmlformats.org/officeDocument/2006/relationships" id="260" r:id="R165caf4ccf804ef5"/>
    <p:sldId xmlns:r="http://schemas.openxmlformats.org/officeDocument/2006/relationships" id="261" r:id="Rf12ad39e8488441f"/>
    <p:sldId xmlns:r="http://schemas.openxmlformats.org/officeDocument/2006/relationships" id="262" r:id="R304de9c5133f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4127966be4e80" /><Relationship Type="http://schemas.openxmlformats.org/officeDocument/2006/relationships/slide" Target="/ppt/slides/slide1.xml" Id="R81c2a40c1a944116" /><Relationship Type="http://schemas.openxmlformats.org/officeDocument/2006/relationships/slide" Target="/ppt/slides/slide2.xml" Id="Rc2e01e251ebd49a4" /><Relationship Type="http://schemas.openxmlformats.org/officeDocument/2006/relationships/slide" Target="/ppt/slides/slide3.xml" Id="R9d75c53eaa794918" /><Relationship Type="http://schemas.openxmlformats.org/officeDocument/2006/relationships/slide" Target="/ppt/slides/slide4.xml" Id="Rc89a8fe808764331" /><Relationship Type="http://schemas.openxmlformats.org/officeDocument/2006/relationships/slide" Target="/ppt/slides/slide5.xml" Id="R165caf4ccf804ef5" /><Relationship Type="http://schemas.openxmlformats.org/officeDocument/2006/relationships/slide" Target="/ppt/slides/slide6.xml" Id="Rf12ad39e8488441f" /><Relationship Type="http://schemas.openxmlformats.org/officeDocument/2006/relationships/slide" Target="/ppt/slides/slide7.xml" Id="R304de9c5133f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778e955ba41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f5a2f6b74963" /><Relationship Type="http://schemas.openxmlformats.org/officeDocument/2006/relationships/theme" Target="/ppt/slideMasters/theme/theme1.xml" Id="R3c6d4337f09c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ff5a2f6b7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905e7554b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10dce18e5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bf9ce257e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b01c060e4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07ae6b7c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d8f82375d41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7032e90a1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SKY ECONOMY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SKY ECONOMY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5 174 668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1 337 932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INVESTMENT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921 171 986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SKY ECONOMY AS</a:t>
            </a:r>
          </a:p>
        </p:txBody>
      </p:sp>
    </p:spTree>
  </p:cSld>
  <p:clrMapOvr>
    <a:masterClrMapping xmlns:a="http://schemas.openxmlformats.org/drawingml/2006/main"/>
  </p:clrMapOvr>
</p:sld>
</file>