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034051d6e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6fbd0ee58a41a1"/>
  </p:sldMasterIdLst>
  <p:sldIdLst>
    <p:sldId xmlns:r="http://schemas.openxmlformats.org/officeDocument/2006/relationships" id="256" r:id="Rf49d58fba5b54348"/>
    <p:sldId xmlns:r="http://schemas.openxmlformats.org/officeDocument/2006/relationships" id="257" r:id="Rcad96ac8af25444c"/>
    <p:sldId xmlns:r="http://schemas.openxmlformats.org/officeDocument/2006/relationships" id="258" r:id="R88b76cb1e2564f04"/>
    <p:sldId xmlns:r="http://schemas.openxmlformats.org/officeDocument/2006/relationships" id="259" r:id="R4249bc29f6f14714"/>
    <p:sldId xmlns:r="http://schemas.openxmlformats.org/officeDocument/2006/relationships" id="260" r:id="R4b5df22513ea439d"/>
    <p:sldId xmlns:r="http://schemas.openxmlformats.org/officeDocument/2006/relationships" id="261" r:id="R7915af4db25f41a6"/>
    <p:sldId xmlns:r="http://schemas.openxmlformats.org/officeDocument/2006/relationships" id="262" r:id="Rd7966c7068e5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fbd0ee58a41a1" /><Relationship Type="http://schemas.openxmlformats.org/officeDocument/2006/relationships/slide" Target="/ppt/slides/slide1.xml" Id="Rf49d58fba5b54348" /><Relationship Type="http://schemas.openxmlformats.org/officeDocument/2006/relationships/slide" Target="/ppt/slides/slide2.xml" Id="Rcad96ac8af25444c" /><Relationship Type="http://schemas.openxmlformats.org/officeDocument/2006/relationships/slide" Target="/ppt/slides/slide3.xml" Id="R88b76cb1e2564f04" /><Relationship Type="http://schemas.openxmlformats.org/officeDocument/2006/relationships/slide" Target="/ppt/slides/slide4.xml" Id="R4249bc29f6f14714" /><Relationship Type="http://schemas.openxmlformats.org/officeDocument/2006/relationships/slide" Target="/ppt/slides/slide5.xml" Id="R4b5df22513ea439d" /><Relationship Type="http://schemas.openxmlformats.org/officeDocument/2006/relationships/slide" Target="/ppt/slides/slide6.xml" Id="R7915af4db25f41a6" /><Relationship Type="http://schemas.openxmlformats.org/officeDocument/2006/relationships/slide" Target="/ppt/slides/slide7.xml" Id="Rd7966c7068e5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cc990d68f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9607e19d46a6" /><Relationship Type="http://schemas.openxmlformats.org/officeDocument/2006/relationships/theme" Target="/ppt/slideMasters/theme/theme1.xml" Id="R7a1790e9b888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39607e19d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457df42e94a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58d62921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6f8ff1982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37e26a3a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6a271df09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0b3013c943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3e105f08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