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852120542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864219385646d1"/>
  </p:sldMasterIdLst>
  <p:sldIdLst>
    <p:sldId xmlns:r="http://schemas.openxmlformats.org/officeDocument/2006/relationships" id="256" r:id="Rd56b878daffd4be4"/>
    <p:sldId xmlns:r="http://schemas.openxmlformats.org/officeDocument/2006/relationships" id="257" r:id="R0ba3045368f34cb2"/>
    <p:sldId xmlns:r="http://schemas.openxmlformats.org/officeDocument/2006/relationships" id="258" r:id="R046fe1eecd004f43"/>
    <p:sldId xmlns:r="http://schemas.openxmlformats.org/officeDocument/2006/relationships" id="259" r:id="Rb97d7a98a7ef4d66"/>
    <p:sldId xmlns:r="http://schemas.openxmlformats.org/officeDocument/2006/relationships" id="260" r:id="Rfe8d050f665e458f"/>
    <p:sldId xmlns:r="http://schemas.openxmlformats.org/officeDocument/2006/relationships" id="261" r:id="Rdfc6d3e724c4410f"/>
    <p:sldId xmlns:r="http://schemas.openxmlformats.org/officeDocument/2006/relationships" id="262" r:id="R592e0061389a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64219385646d1" /><Relationship Type="http://schemas.openxmlformats.org/officeDocument/2006/relationships/slide" Target="/ppt/slides/slide1.xml" Id="Rd56b878daffd4be4" /><Relationship Type="http://schemas.openxmlformats.org/officeDocument/2006/relationships/slide" Target="/ppt/slides/slide2.xml" Id="R0ba3045368f34cb2" /><Relationship Type="http://schemas.openxmlformats.org/officeDocument/2006/relationships/slide" Target="/ppt/slides/slide3.xml" Id="R046fe1eecd004f43" /><Relationship Type="http://schemas.openxmlformats.org/officeDocument/2006/relationships/slide" Target="/ppt/slides/slide4.xml" Id="Rb97d7a98a7ef4d66" /><Relationship Type="http://schemas.openxmlformats.org/officeDocument/2006/relationships/slide" Target="/ppt/slides/slide5.xml" Id="Rfe8d050f665e458f" /><Relationship Type="http://schemas.openxmlformats.org/officeDocument/2006/relationships/slide" Target="/ppt/slides/slide6.xml" Id="Rdfc6d3e724c4410f" /><Relationship Type="http://schemas.openxmlformats.org/officeDocument/2006/relationships/slide" Target="/ppt/slides/slide7.xml" Id="R592e0061389a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ac65c89d1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5f47d3e9e43a3" /><Relationship Type="http://schemas.openxmlformats.org/officeDocument/2006/relationships/theme" Target="/ppt/slideMasters/theme/theme1.xml" Id="R500caf1f887144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5f47d3e9e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48ec0f13e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b6f95a00f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af9249f9f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66e8bcbbf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25ad27272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31c577cdb40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d472fa049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KMMN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KMMN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KMMN INVEST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KMMN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KMMN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KMMN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2 516 230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23 890 931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61 961 251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KMMN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MATTS EIRIK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KMMN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921 159 544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KMMN INVEST II AS</a:t>
            </a:r>
          </a:p>
        </p:txBody>
      </p:sp>
    </p:spTree>
  </p:cSld>
  <p:clrMapOvr>
    <a:masterClrMapping xmlns:a="http://schemas.openxmlformats.org/drawingml/2006/main"/>
  </p:clrMapOvr>
</p:sld>
</file>