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afa06f51d641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9eec72e60145dc"/>
  </p:sldMasterIdLst>
  <p:sldIdLst>
    <p:sldId xmlns:r="http://schemas.openxmlformats.org/officeDocument/2006/relationships" id="256" r:id="R3b5de1fb27c74f45"/>
    <p:sldId xmlns:r="http://schemas.openxmlformats.org/officeDocument/2006/relationships" id="257" r:id="R270db4679aee485e"/>
    <p:sldId xmlns:r="http://schemas.openxmlformats.org/officeDocument/2006/relationships" id="258" r:id="R90dafbacd7e54452"/>
    <p:sldId xmlns:r="http://schemas.openxmlformats.org/officeDocument/2006/relationships" id="259" r:id="R08035a5a4ae04893"/>
    <p:sldId xmlns:r="http://schemas.openxmlformats.org/officeDocument/2006/relationships" id="260" r:id="Rbfe4b18a694a466c"/>
    <p:sldId xmlns:r="http://schemas.openxmlformats.org/officeDocument/2006/relationships" id="261" r:id="R82b52424cbce44cc"/>
    <p:sldId xmlns:r="http://schemas.openxmlformats.org/officeDocument/2006/relationships" id="262" r:id="Rad165f6e3f5841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9eec72e60145dc" /><Relationship Type="http://schemas.openxmlformats.org/officeDocument/2006/relationships/slide" Target="/ppt/slides/slide1.xml" Id="R3b5de1fb27c74f45" /><Relationship Type="http://schemas.openxmlformats.org/officeDocument/2006/relationships/slide" Target="/ppt/slides/slide2.xml" Id="R270db4679aee485e" /><Relationship Type="http://schemas.openxmlformats.org/officeDocument/2006/relationships/slide" Target="/ppt/slides/slide3.xml" Id="R90dafbacd7e54452" /><Relationship Type="http://schemas.openxmlformats.org/officeDocument/2006/relationships/slide" Target="/ppt/slides/slide4.xml" Id="R08035a5a4ae04893" /><Relationship Type="http://schemas.openxmlformats.org/officeDocument/2006/relationships/slide" Target="/ppt/slides/slide5.xml" Id="Rbfe4b18a694a466c" /><Relationship Type="http://schemas.openxmlformats.org/officeDocument/2006/relationships/slide" Target="/ppt/slides/slide6.xml" Id="R82b52424cbce44cc" /><Relationship Type="http://schemas.openxmlformats.org/officeDocument/2006/relationships/slide" Target="/ppt/slides/slide7.xml" Id="Rad165f6e3f5841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5b32426fb044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e0c9e58284f0b" /><Relationship Type="http://schemas.openxmlformats.org/officeDocument/2006/relationships/theme" Target="/ppt/slideMasters/theme/theme1.xml" Id="R39437fd40d2545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0e0c9e58284f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0fbde48944f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51dfd80544c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b44cb6ce842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012e57b2f44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6f191f64943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75c6f48fb43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7ce708be944a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WEBCODING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WEBCODING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WEBCODING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WEBCODING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WEBCODING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WEBCODING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285 775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−391 876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−385 886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93 676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WEBCODING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MAURSTAD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WEBCODING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921 132 913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WEBCODING AS</a:t>
            </a:r>
          </a:p>
        </p:txBody>
      </p:sp>
    </p:spTree>
  </p:cSld>
  <p:clrMapOvr>
    <a:masterClrMapping xmlns:a="http://schemas.openxmlformats.org/drawingml/2006/main"/>
  </p:clrMapOvr>
</p:sld>
</file>