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4dd1309812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cdf056aea46f5"/>
  </p:sldMasterIdLst>
  <p:sldIdLst>
    <p:sldId xmlns:r="http://schemas.openxmlformats.org/officeDocument/2006/relationships" id="256" r:id="R846504f3cd054ed9"/>
    <p:sldId xmlns:r="http://schemas.openxmlformats.org/officeDocument/2006/relationships" id="257" r:id="Reee28cee1dec40fb"/>
    <p:sldId xmlns:r="http://schemas.openxmlformats.org/officeDocument/2006/relationships" id="258" r:id="R7f60f9b63cc64c6c"/>
    <p:sldId xmlns:r="http://schemas.openxmlformats.org/officeDocument/2006/relationships" id="259" r:id="R6880b8d9a20749dc"/>
    <p:sldId xmlns:r="http://schemas.openxmlformats.org/officeDocument/2006/relationships" id="260" r:id="R1b1d8a92349242f6"/>
    <p:sldId xmlns:r="http://schemas.openxmlformats.org/officeDocument/2006/relationships" id="261" r:id="Rff4c9b0c1a2c4c83"/>
    <p:sldId xmlns:r="http://schemas.openxmlformats.org/officeDocument/2006/relationships" id="262" r:id="R8639e41baa00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cdf056aea46f5" /><Relationship Type="http://schemas.openxmlformats.org/officeDocument/2006/relationships/slide" Target="/ppt/slides/slide1.xml" Id="R846504f3cd054ed9" /><Relationship Type="http://schemas.openxmlformats.org/officeDocument/2006/relationships/slide" Target="/ppt/slides/slide2.xml" Id="Reee28cee1dec40fb" /><Relationship Type="http://schemas.openxmlformats.org/officeDocument/2006/relationships/slide" Target="/ppt/slides/slide3.xml" Id="R7f60f9b63cc64c6c" /><Relationship Type="http://schemas.openxmlformats.org/officeDocument/2006/relationships/slide" Target="/ppt/slides/slide4.xml" Id="R6880b8d9a20749dc" /><Relationship Type="http://schemas.openxmlformats.org/officeDocument/2006/relationships/slide" Target="/ppt/slides/slide5.xml" Id="R1b1d8a92349242f6" /><Relationship Type="http://schemas.openxmlformats.org/officeDocument/2006/relationships/slide" Target="/ppt/slides/slide6.xml" Id="Rff4c9b0c1a2c4c83" /><Relationship Type="http://schemas.openxmlformats.org/officeDocument/2006/relationships/slide" Target="/ppt/slides/slide7.xml" Id="R8639e41baa00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532918c28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ea439a0234bd6" /><Relationship Type="http://schemas.openxmlformats.org/officeDocument/2006/relationships/theme" Target="/ppt/slideMasters/theme/theme1.xml" Id="Rc6e90348acee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ea439a023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2095f4faf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42f8049b2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7462a28b0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30d1a5d07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6c6432409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5b2e8fd045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8c52c1f38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4 060 949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4 163 431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Birkeland, Østre Solberg vei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