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e60764c8448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ad80f8d077496b"/>
  </p:sldMasterIdLst>
  <p:sldIdLst>
    <p:sldId xmlns:r="http://schemas.openxmlformats.org/officeDocument/2006/relationships" id="256" r:id="R4e87dd3a6e0146dc"/>
    <p:sldId xmlns:r="http://schemas.openxmlformats.org/officeDocument/2006/relationships" id="257" r:id="R65e1106a6fe14aa5"/>
    <p:sldId xmlns:r="http://schemas.openxmlformats.org/officeDocument/2006/relationships" id="258" r:id="R61d0a9af431a4d40"/>
    <p:sldId xmlns:r="http://schemas.openxmlformats.org/officeDocument/2006/relationships" id="259" r:id="R110a911d7999434a"/>
    <p:sldId xmlns:r="http://schemas.openxmlformats.org/officeDocument/2006/relationships" id="260" r:id="Rf181eb5d9bf74761"/>
    <p:sldId xmlns:r="http://schemas.openxmlformats.org/officeDocument/2006/relationships" id="261" r:id="R7777480273854d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ad80f8d077496b" /><Relationship Type="http://schemas.openxmlformats.org/officeDocument/2006/relationships/slide" Target="/ppt/slides/slide1.xml" Id="R4e87dd3a6e0146dc" /><Relationship Type="http://schemas.openxmlformats.org/officeDocument/2006/relationships/slide" Target="/ppt/slides/slide2.xml" Id="R65e1106a6fe14aa5" /><Relationship Type="http://schemas.openxmlformats.org/officeDocument/2006/relationships/slide" Target="/ppt/slides/slide3.xml" Id="R61d0a9af431a4d40" /><Relationship Type="http://schemas.openxmlformats.org/officeDocument/2006/relationships/slide" Target="/ppt/slides/slide4.xml" Id="R110a911d7999434a" /><Relationship Type="http://schemas.openxmlformats.org/officeDocument/2006/relationships/slide" Target="/ppt/slides/slide5.xml" Id="Rf181eb5d9bf74761" /><Relationship Type="http://schemas.openxmlformats.org/officeDocument/2006/relationships/slide" Target="/ppt/slides/slide6.xml" Id="R7777480273854d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f4df69aedf46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a91ed60934c17" /><Relationship Type="http://schemas.openxmlformats.org/officeDocument/2006/relationships/theme" Target="/ppt/slideMasters/theme/theme1.xml" Id="Rb2c7458d4a9341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8a91ed60934c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310e5a54b44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b36bc73c04f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8ed66ca4a42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72e290ce84e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e217d15724a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d8ba6bd214b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Birkeland, Østre Solberg vei 156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1425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921 118 708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